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91" r:id="rId5"/>
    <p:sldId id="292" r:id="rId6"/>
    <p:sldId id="305" r:id="rId7"/>
    <p:sldId id="306" r:id="rId8"/>
    <p:sldId id="295" r:id="rId9"/>
    <p:sldId id="29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02" r:id="rId18"/>
    <p:sldId id="314" r:id="rId19"/>
    <p:sldId id="315" r:id="rId20"/>
    <p:sldId id="316" r:id="rId21"/>
    <p:sldId id="317" r:id="rId22"/>
    <p:sldId id="325" r:id="rId23"/>
    <p:sldId id="328" r:id="rId24"/>
    <p:sldId id="329" r:id="rId25"/>
    <p:sldId id="330" r:id="rId26"/>
    <p:sldId id="319" r:id="rId27"/>
    <p:sldId id="321" r:id="rId28"/>
    <p:sldId id="318" r:id="rId29"/>
    <p:sldId id="320" r:id="rId30"/>
    <p:sldId id="324" r:id="rId31"/>
    <p:sldId id="294" r:id="rId32"/>
    <p:sldId id="322" r:id="rId33"/>
    <p:sldId id="323" r:id="rId34"/>
    <p:sldId id="331" r:id="rId35"/>
    <p:sldId id="332" r:id="rId36"/>
    <p:sldId id="333" r:id="rId37"/>
    <p:sldId id="334" r:id="rId38"/>
    <p:sldId id="335" r:id="rId39"/>
    <p:sldId id="337" r:id="rId40"/>
    <p:sldId id="336" r:id="rId41"/>
    <p:sldId id="326" r:id="rId42"/>
    <p:sldId id="327" r:id="rId43"/>
    <p:sldId id="30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howGuides="1">
      <p:cViewPr varScale="1">
        <p:scale>
          <a:sx n="69" d="100"/>
          <a:sy n="69" d="100"/>
        </p:scale>
        <p:origin x="780" y="60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linguapress.com/grammar/conjunctions.htm" TargetMode="Externa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english.britishcouncil.org/node/1369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linguapress.com/grammar/conjunctions.htm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english.britishcouncil.org/node/136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2D6A4-1FB3-421F-8214-AF2CC68CB1B5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4" csCatId="accent6"/>
      <dgm:spPr/>
      <dgm:t>
        <a:bodyPr/>
        <a:lstStyle/>
        <a:p>
          <a:endParaRPr lang="en-IN"/>
        </a:p>
      </dgm:t>
    </dgm:pt>
    <dgm:pt modelId="{CAEC46E6-847A-4995-89DE-4A82AA6AF22C}">
      <dgm:prSet custT="1"/>
      <dgm:spPr/>
      <dgm:t>
        <a:bodyPr/>
        <a:lstStyle/>
        <a:p>
          <a:r>
            <a:rPr lang="en-US" sz="2400" b="1" i="1" dirty="0"/>
            <a:t>So</a:t>
          </a:r>
          <a:r>
            <a:rPr lang="en-US" sz="2400" b="1" i="0" dirty="0"/>
            <a:t> expresses consequence, with the general meaning of </a:t>
          </a:r>
          <a:r>
            <a:rPr lang="en-US" sz="2400" b="1" i="1" dirty="0">
              <a:highlight>
                <a:srgbClr val="008000"/>
              </a:highlight>
            </a:rPr>
            <a:t>therefore</a:t>
          </a:r>
          <a:endParaRPr lang="en-IN" sz="2400" b="1" dirty="0">
            <a:highlight>
              <a:srgbClr val="008000"/>
            </a:highlight>
          </a:endParaRPr>
        </a:p>
      </dgm:t>
    </dgm:pt>
    <dgm:pt modelId="{B630C283-913E-4ED0-B32E-C17A8A19FCDF}" type="parTrans" cxnId="{95CD759B-303B-4139-B42F-474EFE93B959}">
      <dgm:prSet/>
      <dgm:spPr/>
      <dgm:t>
        <a:bodyPr/>
        <a:lstStyle/>
        <a:p>
          <a:endParaRPr lang="en-IN" sz="2000" b="1"/>
        </a:p>
      </dgm:t>
    </dgm:pt>
    <dgm:pt modelId="{FF67A322-AAF3-4F54-A04A-1E70788B15FB}" type="sibTrans" cxnId="{95CD759B-303B-4139-B42F-474EFE93B959}">
      <dgm:prSet/>
      <dgm:spPr/>
      <dgm:t>
        <a:bodyPr/>
        <a:lstStyle/>
        <a:p>
          <a:endParaRPr lang="en-IN" sz="2400" b="1"/>
        </a:p>
      </dgm:t>
    </dgm:pt>
    <dgm:pt modelId="{AE48C471-FB19-4191-9AA4-0CD2D33F6610}">
      <dgm:prSet custT="1"/>
      <dgm:spPr/>
      <dgm:t>
        <a:bodyPr/>
        <a:lstStyle/>
        <a:p>
          <a:r>
            <a:rPr lang="en-US" sz="2400" b="1" i="1" dirty="0"/>
            <a:t>So</a:t>
          </a:r>
          <a:r>
            <a:rPr lang="en-US" sz="2400" b="1" i="0" dirty="0"/>
            <a:t> expresses purpose, with the meaning of </a:t>
          </a:r>
          <a:r>
            <a:rPr lang="en-US" sz="2400" b="1" i="1" dirty="0">
              <a:highlight>
                <a:srgbClr val="800000"/>
              </a:highlight>
            </a:rPr>
            <a:t>in order that</a:t>
          </a:r>
          <a:endParaRPr lang="en-IN" sz="2400" b="1" dirty="0">
            <a:highlight>
              <a:srgbClr val="800000"/>
            </a:highlight>
          </a:endParaRPr>
        </a:p>
      </dgm:t>
    </dgm:pt>
    <dgm:pt modelId="{FC64B2EF-F454-498B-921B-D07FA6D01F75}" type="par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5A609E4F-2D5C-452E-9E65-663B3C508077}" type="sib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B71AF77A-421D-49FE-AA54-428170646BA7}">
      <dgm:prSet custT="1"/>
      <dgm:spPr/>
      <dgm:t>
        <a:bodyPr/>
        <a:lstStyle/>
        <a:p>
          <a:r>
            <a:rPr lang="en-US" sz="2400" b="1" i="1" dirty="0"/>
            <a:t>So</a:t>
          </a:r>
          <a:r>
            <a:rPr lang="en-US" sz="2400" b="1" i="0" dirty="0"/>
            <a:t> expresses addition, with the general meaning of</a:t>
          </a:r>
          <a:r>
            <a:rPr lang="en-US" sz="2400" b="1" i="0" dirty="0">
              <a:highlight>
                <a:srgbClr val="008000"/>
              </a:highlight>
            </a:rPr>
            <a:t> </a:t>
          </a:r>
          <a:r>
            <a:rPr lang="en-US" sz="2400" b="1" i="1" dirty="0">
              <a:highlight>
                <a:srgbClr val="008000"/>
              </a:highlight>
            </a:rPr>
            <a:t>and also</a:t>
          </a:r>
          <a:endParaRPr lang="en-IN" sz="2400" b="1" dirty="0">
            <a:highlight>
              <a:srgbClr val="008000"/>
            </a:highlight>
          </a:endParaRPr>
        </a:p>
      </dgm:t>
    </dgm:pt>
    <dgm:pt modelId="{4F6F3373-E334-450C-A3DA-019EE0CD71F0}" type="par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D4BA8622-5745-4517-9124-5ECC79E0850F}" type="sib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7E8D735C-252E-4D49-BF90-386662FF37F6}">
      <dgm:prSet custT="1"/>
      <dgm:spPr/>
      <dgm:t>
        <a:bodyPr/>
        <a:lstStyle/>
        <a:p>
          <a:r>
            <a:rPr lang="en-US" sz="2400" b="1" i="1" dirty="0"/>
            <a:t>So</a:t>
          </a:r>
          <a:r>
            <a:rPr lang="en-US" sz="2400" b="1" i="0" dirty="0"/>
            <a:t> expresses a degree; it is an intensifier with a meaning similar to </a:t>
          </a:r>
          <a:r>
            <a:rPr lang="en-US" sz="2400" b="1" i="1" dirty="0">
              <a:highlight>
                <a:srgbClr val="800000"/>
              </a:highlight>
            </a:rPr>
            <a:t>very</a:t>
          </a:r>
          <a:endParaRPr lang="en-IN" sz="2400" b="1" dirty="0">
            <a:highlight>
              <a:srgbClr val="800000"/>
            </a:highlight>
          </a:endParaRPr>
        </a:p>
      </dgm:t>
    </dgm:pt>
    <dgm:pt modelId="{A19D3ABA-2D59-4737-8967-231FE7434595}" type="parTrans" cxnId="{54AF953A-780F-4E22-9F51-4A8D768844BE}">
      <dgm:prSet/>
      <dgm:spPr/>
      <dgm:t>
        <a:bodyPr/>
        <a:lstStyle/>
        <a:p>
          <a:endParaRPr lang="en-IN" sz="2000" b="1"/>
        </a:p>
      </dgm:t>
    </dgm:pt>
    <dgm:pt modelId="{CE537091-6C07-4279-A7B2-38E191103767}" type="sibTrans" cxnId="{54AF953A-780F-4E22-9F51-4A8D768844BE}">
      <dgm:prSet/>
      <dgm:spPr/>
      <dgm:t>
        <a:bodyPr/>
        <a:lstStyle/>
        <a:p>
          <a:endParaRPr lang="en-IN" sz="2000" b="1"/>
        </a:p>
      </dgm:t>
    </dgm:pt>
    <dgm:pt modelId="{6D3EC052-1BE0-416A-B3D3-D5EC5E8BCC02}">
      <dgm:prSet custT="1"/>
      <dgm:spPr/>
      <dgm:t>
        <a:bodyPr/>
        <a:lstStyle/>
        <a:p>
          <a:r>
            <a:rPr lang="en-US" sz="2400" b="1" i="1" dirty="0"/>
            <a:t>So </a:t>
          </a:r>
          <a:r>
            <a:rPr lang="en-US" sz="2400" b="1" i="0" dirty="0"/>
            <a:t>expresses agreement or confirmation, with a general meaning of </a:t>
          </a:r>
          <a:r>
            <a:rPr lang="en-US" sz="2400" b="1" i="0" dirty="0">
              <a:highlight>
                <a:srgbClr val="800000"/>
              </a:highlight>
            </a:rPr>
            <a:t>"it is true" or "it is the case".</a:t>
          </a:r>
          <a:endParaRPr lang="en-IN" sz="2400" b="1" dirty="0">
            <a:highlight>
              <a:srgbClr val="800000"/>
            </a:highlight>
          </a:endParaRPr>
        </a:p>
      </dgm:t>
    </dgm:pt>
    <dgm:pt modelId="{6635FD31-7FFB-4C66-BFB0-571DCE7FD7C8}" type="parTrans" cxnId="{009F43B7-EB9D-4B3A-BE4E-5652E68ADA62}">
      <dgm:prSet/>
      <dgm:spPr/>
      <dgm:t>
        <a:bodyPr/>
        <a:lstStyle/>
        <a:p>
          <a:endParaRPr lang="en-IN" sz="2000" b="1"/>
        </a:p>
      </dgm:t>
    </dgm:pt>
    <dgm:pt modelId="{22F5031E-3635-477F-910C-F43F8D05E2FA}" type="sibTrans" cxnId="{009F43B7-EB9D-4B3A-BE4E-5652E68ADA62}">
      <dgm:prSet/>
      <dgm:spPr/>
      <dgm:t>
        <a:bodyPr/>
        <a:lstStyle/>
        <a:p>
          <a:endParaRPr lang="en-IN" sz="2000" b="1"/>
        </a:p>
      </dgm:t>
    </dgm:pt>
    <dgm:pt modelId="{5AA0886A-F044-4060-9BF8-E7E591CAEF91}" type="pres">
      <dgm:prSet presAssocID="{7842D6A4-1FB3-421F-8214-AF2CC68CB1B5}" presName="Name0" presStyleCnt="0">
        <dgm:presLayoutVars>
          <dgm:chMax val="7"/>
          <dgm:chPref val="7"/>
          <dgm:dir/>
        </dgm:presLayoutVars>
      </dgm:prSet>
      <dgm:spPr/>
    </dgm:pt>
    <dgm:pt modelId="{EC370784-86DA-4378-8448-8624B74F8331}" type="pres">
      <dgm:prSet presAssocID="{7842D6A4-1FB3-421F-8214-AF2CC68CB1B5}" presName="Name1" presStyleCnt="0"/>
      <dgm:spPr/>
    </dgm:pt>
    <dgm:pt modelId="{435F6A70-FE3E-4965-BBFB-B987BCF3956A}" type="pres">
      <dgm:prSet presAssocID="{7842D6A4-1FB3-421F-8214-AF2CC68CB1B5}" presName="cycle" presStyleCnt="0"/>
      <dgm:spPr/>
    </dgm:pt>
    <dgm:pt modelId="{AEBF178E-5D46-4F6C-8C60-3C8BC270208B}" type="pres">
      <dgm:prSet presAssocID="{7842D6A4-1FB3-421F-8214-AF2CC68CB1B5}" presName="srcNode" presStyleLbl="node1" presStyleIdx="0" presStyleCnt="5"/>
      <dgm:spPr/>
    </dgm:pt>
    <dgm:pt modelId="{56A6CEE0-78E2-4E0A-9036-0AF9E9670971}" type="pres">
      <dgm:prSet presAssocID="{7842D6A4-1FB3-421F-8214-AF2CC68CB1B5}" presName="conn" presStyleLbl="parChTrans1D2" presStyleIdx="0" presStyleCnt="1"/>
      <dgm:spPr/>
    </dgm:pt>
    <dgm:pt modelId="{7DE52BBC-FCF8-4451-BB61-48B6500735EF}" type="pres">
      <dgm:prSet presAssocID="{7842D6A4-1FB3-421F-8214-AF2CC68CB1B5}" presName="extraNode" presStyleLbl="node1" presStyleIdx="0" presStyleCnt="5"/>
      <dgm:spPr/>
    </dgm:pt>
    <dgm:pt modelId="{D1D828E0-4AFC-4A14-A181-F31633B7D263}" type="pres">
      <dgm:prSet presAssocID="{7842D6A4-1FB3-421F-8214-AF2CC68CB1B5}" presName="dstNode" presStyleLbl="node1" presStyleIdx="0" presStyleCnt="5"/>
      <dgm:spPr/>
    </dgm:pt>
    <dgm:pt modelId="{CC26F120-D56E-434F-85AD-807AC225E446}" type="pres">
      <dgm:prSet presAssocID="{CAEC46E6-847A-4995-89DE-4A82AA6AF22C}" presName="text_1" presStyleLbl="node1" presStyleIdx="0" presStyleCnt="5">
        <dgm:presLayoutVars>
          <dgm:bulletEnabled val="1"/>
        </dgm:presLayoutVars>
      </dgm:prSet>
      <dgm:spPr/>
    </dgm:pt>
    <dgm:pt modelId="{DD23D7D0-F2DE-4DA9-8431-1AC288350AB2}" type="pres">
      <dgm:prSet presAssocID="{CAEC46E6-847A-4995-89DE-4A82AA6AF22C}" presName="accent_1" presStyleCnt="0"/>
      <dgm:spPr/>
    </dgm:pt>
    <dgm:pt modelId="{0D5BC804-4A83-4804-B2B0-109DC12603AC}" type="pres">
      <dgm:prSet presAssocID="{CAEC46E6-847A-4995-89DE-4A82AA6AF22C}" presName="accentRepeatNode" presStyleLbl="solidFgAcc1" presStyleIdx="0" presStyleCnt="5"/>
      <dgm:spPr/>
    </dgm:pt>
    <dgm:pt modelId="{75B4C54F-D5AA-455D-A463-20AB2101718F}" type="pres">
      <dgm:prSet presAssocID="{AE48C471-FB19-4191-9AA4-0CD2D33F6610}" presName="text_2" presStyleLbl="node1" presStyleIdx="1" presStyleCnt="5">
        <dgm:presLayoutVars>
          <dgm:bulletEnabled val="1"/>
        </dgm:presLayoutVars>
      </dgm:prSet>
      <dgm:spPr/>
    </dgm:pt>
    <dgm:pt modelId="{08A2B778-CE0E-40CC-BDA0-14F9402002A1}" type="pres">
      <dgm:prSet presAssocID="{AE48C471-FB19-4191-9AA4-0CD2D33F6610}" presName="accent_2" presStyleCnt="0"/>
      <dgm:spPr/>
    </dgm:pt>
    <dgm:pt modelId="{52C6C039-1AA5-4A5C-A690-965617B90711}" type="pres">
      <dgm:prSet presAssocID="{AE48C471-FB19-4191-9AA4-0CD2D33F6610}" presName="accentRepeatNode" presStyleLbl="solidFgAcc1" presStyleIdx="1" presStyleCnt="5"/>
      <dgm:spPr/>
    </dgm:pt>
    <dgm:pt modelId="{DCA91C23-876C-4B07-A701-8342A2621A65}" type="pres">
      <dgm:prSet presAssocID="{B71AF77A-421D-49FE-AA54-428170646BA7}" presName="text_3" presStyleLbl="node1" presStyleIdx="2" presStyleCnt="5">
        <dgm:presLayoutVars>
          <dgm:bulletEnabled val="1"/>
        </dgm:presLayoutVars>
      </dgm:prSet>
      <dgm:spPr/>
    </dgm:pt>
    <dgm:pt modelId="{B1FC788B-BEDA-476B-86C7-348A28328DAA}" type="pres">
      <dgm:prSet presAssocID="{B71AF77A-421D-49FE-AA54-428170646BA7}" presName="accent_3" presStyleCnt="0"/>
      <dgm:spPr/>
    </dgm:pt>
    <dgm:pt modelId="{B187204A-59BC-4C49-919D-4A4354CB6691}" type="pres">
      <dgm:prSet presAssocID="{B71AF77A-421D-49FE-AA54-428170646BA7}" presName="accentRepeatNode" presStyleLbl="solidFgAcc1" presStyleIdx="2" presStyleCnt="5"/>
      <dgm:spPr/>
    </dgm:pt>
    <dgm:pt modelId="{3AD0348D-93F9-4AAE-82C0-7EBD31468B16}" type="pres">
      <dgm:prSet presAssocID="{7E8D735C-252E-4D49-BF90-386662FF37F6}" presName="text_4" presStyleLbl="node1" presStyleIdx="3" presStyleCnt="5">
        <dgm:presLayoutVars>
          <dgm:bulletEnabled val="1"/>
        </dgm:presLayoutVars>
      </dgm:prSet>
      <dgm:spPr/>
    </dgm:pt>
    <dgm:pt modelId="{E2433FDE-26E4-4D33-90B9-52AC5CDD8B43}" type="pres">
      <dgm:prSet presAssocID="{7E8D735C-252E-4D49-BF90-386662FF37F6}" presName="accent_4" presStyleCnt="0"/>
      <dgm:spPr/>
    </dgm:pt>
    <dgm:pt modelId="{6EE49ACE-A399-4D14-A528-CDF7601EDE56}" type="pres">
      <dgm:prSet presAssocID="{7E8D735C-252E-4D49-BF90-386662FF37F6}" presName="accentRepeatNode" presStyleLbl="solidFgAcc1" presStyleIdx="3" presStyleCnt="5"/>
      <dgm:spPr/>
    </dgm:pt>
    <dgm:pt modelId="{52D1A1CD-3BA5-45A2-A1F8-B6823A64375D}" type="pres">
      <dgm:prSet presAssocID="{6D3EC052-1BE0-416A-B3D3-D5EC5E8BCC02}" presName="text_5" presStyleLbl="node1" presStyleIdx="4" presStyleCnt="5">
        <dgm:presLayoutVars>
          <dgm:bulletEnabled val="1"/>
        </dgm:presLayoutVars>
      </dgm:prSet>
      <dgm:spPr/>
    </dgm:pt>
    <dgm:pt modelId="{D025F481-AD35-4D5A-BE3D-5CF30579E619}" type="pres">
      <dgm:prSet presAssocID="{6D3EC052-1BE0-416A-B3D3-D5EC5E8BCC02}" presName="accent_5" presStyleCnt="0"/>
      <dgm:spPr/>
    </dgm:pt>
    <dgm:pt modelId="{5EEAD7E2-49A5-435D-A78D-12DD9F2C9752}" type="pres">
      <dgm:prSet presAssocID="{6D3EC052-1BE0-416A-B3D3-D5EC5E8BCC02}" presName="accentRepeatNode" presStyleLbl="solidFgAcc1" presStyleIdx="4" presStyleCnt="5"/>
      <dgm:spPr/>
    </dgm:pt>
  </dgm:ptLst>
  <dgm:cxnLst>
    <dgm:cxn modelId="{4FBE4405-B1E9-47FB-A701-C593EA65EFCF}" type="presOf" srcId="{B71AF77A-421D-49FE-AA54-428170646BA7}" destId="{DCA91C23-876C-4B07-A701-8342A2621A65}" srcOrd="0" destOrd="0" presId="urn:microsoft.com/office/officeart/2008/layout/VerticalCurvedList"/>
    <dgm:cxn modelId="{9A230307-5CED-4526-A1DA-B9E940F50DA9}" type="presOf" srcId="{AE48C471-FB19-4191-9AA4-0CD2D33F6610}" destId="{75B4C54F-D5AA-455D-A463-20AB2101718F}" srcOrd="0" destOrd="0" presId="urn:microsoft.com/office/officeart/2008/layout/VerticalCurvedList"/>
    <dgm:cxn modelId="{54AF953A-780F-4E22-9F51-4A8D768844BE}" srcId="{7842D6A4-1FB3-421F-8214-AF2CC68CB1B5}" destId="{7E8D735C-252E-4D49-BF90-386662FF37F6}" srcOrd="3" destOrd="0" parTransId="{A19D3ABA-2D59-4737-8967-231FE7434595}" sibTransId="{CE537091-6C07-4279-A7B2-38E191103767}"/>
    <dgm:cxn modelId="{8727B277-5CEA-4E01-8A04-86D505BCD44A}" type="presOf" srcId="{7E8D735C-252E-4D49-BF90-386662FF37F6}" destId="{3AD0348D-93F9-4AAE-82C0-7EBD31468B16}" srcOrd="0" destOrd="0" presId="urn:microsoft.com/office/officeart/2008/layout/VerticalCurvedList"/>
    <dgm:cxn modelId="{9AF6B284-F9D3-469F-B633-81ED7F1C4095}" srcId="{7842D6A4-1FB3-421F-8214-AF2CC68CB1B5}" destId="{B71AF77A-421D-49FE-AA54-428170646BA7}" srcOrd="2" destOrd="0" parTransId="{4F6F3373-E334-450C-A3DA-019EE0CD71F0}" sibTransId="{D4BA8622-5745-4517-9124-5ECC79E0850F}"/>
    <dgm:cxn modelId="{95CD759B-303B-4139-B42F-474EFE93B959}" srcId="{7842D6A4-1FB3-421F-8214-AF2CC68CB1B5}" destId="{CAEC46E6-847A-4995-89DE-4A82AA6AF22C}" srcOrd="0" destOrd="0" parTransId="{B630C283-913E-4ED0-B32E-C17A8A19FCDF}" sibTransId="{FF67A322-AAF3-4F54-A04A-1E70788B15FB}"/>
    <dgm:cxn modelId="{FA8AF49B-0D62-42FF-BB84-E4965670CF02}" type="presOf" srcId="{6D3EC052-1BE0-416A-B3D3-D5EC5E8BCC02}" destId="{52D1A1CD-3BA5-45A2-A1F8-B6823A64375D}" srcOrd="0" destOrd="0" presId="urn:microsoft.com/office/officeart/2008/layout/VerticalCurvedList"/>
    <dgm:cxn modelId="{009F43B7-EB9D-4B3A-BE4E-5652E68ADA62}" srcId="{7842D6A4-1FB3-421F-8214-AF2CC68CB1B5}" destId="{6D3EC052-1BE0-416A-B3D3-D5EC5E8BCC02}" srcOrd="4" destOrd="0" parTransId="{6635FD31-7FFB-4C66-BFB0-571DCE7FD7C8}" sibTransId="{22F5031E-3635-477F-910C-F43F8D05E2FA}"/>
    <dgm:cxn modelId="{9ACEE5E5-D413-43A3-9049-05A50CEAB0DA}" srcId="{7842D6A4-1FB3-421F-8214-AF2CC68CB1B5}" destId="{AE48C471-FB19-4191-9AA4-0CD2D33F6610}" srcOrd="1" destOrd="0" parTransId="{FC64B2EF-F454-498B-921B-D07FA6D01F75}" sibTransId="{5A609E4F-2D5C-452E-9E65-663B3C508077}"/>
    <dgm:cxn modelId="{3F7E74EA-8A4A-45BE-90F7-9829DE8DF233}" type="presOf" srcId="{CAEC46E6-847A-4995-89DE-4A82AA6AF22C}" destId="{CC26F120-D56E-434F-85AD-807AC225E446}" srcOrd="0" destOrd="0" presId="urn:microsoft.com/office/officeart/2008/layout/VerticalCurvedList"/>
    <dgm:cxn modelId="{FB944CF2-EDF4-4CA9-9724-9D538C06A66E}" type="presOf" srcId="{7842D6A4-1FB3-421F-8214-AF2CC68CB1B5}" destId="{5AA0886A-F044-4060-9BF8-E7E591CAEF91}" srcOrd="0" destOrd="0" presId="urn:microsoft.com/office/officeart/2008/layout/VerticalCurvedList"/>
    <dgm:cxn modelId="{CFC34EFE-8F8B-49D5-8B6A-09B07EB7393F}" type="presOf" srcId="{FF67A322-AAF3-4F54-A04A-1E70788B15FB}" destId="{56A6CEE0-78E2-4E0A-9036-0AF9E9670971}" srcOrd="0" destOrd="0" presId="urn:microsoft.com/office/officeart/2008/layout/VerticalCurvedList"/>
    <dgm:cxn modelId="{B262B13D-C557-4A86-B7A6-976172BB8C65}" type="presParOf" srcId="{5AA0886A-F044-4060-9BF8-E7E591CAEF91}" destId="{EC370784-86DA-4378-8448-8624B74F8331}" srcOrd="0" destOrd="0" presId="urn:microsoft.com/office/officeart/2008/layout/VerticalCurvedList"/>
    <dgm:cxn modelId="{C96D0D21-4422-4D33-A19C-FBCB6287521A}" type="presParOf" srcId="{EC370784-86DA-4378-8448-8624B74F8331}" destId="{435F6A70-FE3E-4965-BBFB-B987BCF3956A}" srcOrd="0" destOrd="0" presId="urn:microsoft.com/office/officeart/2008/layout/VerticalCurvedList"/>
    <dgm:cxn modelId="{4BEC073F-3B2C-4B8E-9666-472A74E75052}" type="presParOf" srcId="{435F6A70-FE3E-4965-BBFB-B987BCF3956A}" destId="{AEBF178E-5D46-4F6C-8C60-3C8BC270208B}" srcOrd="0" destOrd="0" presId="urn:microsoft.com/office/officeart/2008/layout/VerticalCurvedList"/>
    <dgm:cxn modelId="{D753412C-1057-4EAD-94A4-C82D35749AE7}" type="presParOf" srcId="{435F6A70-FE3E-4965-BBFB-B987BCF3956A}" destId="{56A6CEE0-78E2-4E0A-9036-0AF9E9670971}" srcOrd="1" destOrd="0" presId="urn:microsoft.com/office/officeart/2008/layout/VerticalCurvedList"/>
    <dgm:cxn modelId="{D0B021A4-7F14-4890-A5F8-5587458E60E5}" type="presParOf" srcId="{435F6A70-FE3E-4965-BBFB-B987BCF3956A}" destId="{7DE52BBC-FCF8-4451-BB61-48B6500735EF}" srcOrd="2" destOrd="0" presId="urn:microsoft.com/office/officeart/2008/layout/VerticalCurvedList"/>
    <dgm:cxn modelId="{A424B140-39F7-4C25-87AC-E518A367530D}" type="presParOf" srcId="{435F6A70-FE3E-4965-BBFB-B987BCF3956A}" destId="{D1D828E0-4AFC-4A14-A181-F31633B7D263}" srcOrd="3" destOrd="0" presId="urn:microsoft.com/office/officeart/2008/layout/VerticalCurvedList"/>
    <dgm:cxn modelId="{5BFCE82C-3E60-447D-B4E6-F2673DB80A3E}" type="presParOf" srcId="{EC370784-86DA-4378-8448-8624B74F8331}" destId="{CC26F120-D56E-434F-85AD-807AC225E446}" srcOrd="1" destOrd="0" presId="urn:microsoft.com/office/officeart/2008/layout/VerticalCurvedList"/>
    <dgm:cxn modelId="{FA0DAC59-809D-4547-B9B4-C4AA8ACF1744}" type="presParOf" srcId="{EC370784-86DA-4378-8448-8624B74F8331}" destId="{DD23D7D0-F2DE-4DA9-8431-1AC288350AB2}" srcOrd="2" destOrd="0" presId="urn:microsoft.com/office/officeart/2008/layout/VerticalCurvedList"/>
    <dgm:cxn modelId="{8E35D5B9-801F-4C66-B5F7-0015B54BF873}" type="presParOf" srcId="{DD23D7D0-F2DE-4DA9-8431-1AC288350AB2}" destId="{0D5BC804-4A83-4804-B2B0-109DC12603AC}" srcOrd="0" destOrd="0" presId="urn:microsoft.com/office/officeart/2008/layout/VerticalCurvedList"/>
    <dgm:cxn modelId="{F3F517D4-E74D-4D4A-BCE0-6D067B6C34CC}" type="presParOf" srcId="{EC370784-86DA-4378-8448-8624B74F8331}" destId="{75B4C54F-D5AA-455D-A463-20AB2101718F}" srcOrd="3" destOrd="0" presId="urn:microsoft.com/office/officeart/2008/layout/VerticalCurvedList"/>
    <dgm:cxn modelId="{4EC49390-F32A-437D-BBFD-0C21173F88C5}" type="presParOf" srcId="{EC370784-86DA-4378-8448-8624B74F8331}" destId="{08A2B778-CE0E-40CC-BDA0-14F9402002A1}" srcOrd="4" destOrd="0" presId="urn:microsoft.com/office/officeart/2008/layout/VerticalCurvedList"/>
    <dgm:cxn modelId="{E5754AAD-CE54-4B2C-8932-EC3A2B92D286}" type="presParOf" srcId="{08A2B778-CE0E-40CC-BDA0-14F9402002A1}" destId="{52C6C039-1AA5-4A5C-A690-965617B90711}" srcOrd="0" destOrd="0" presId="urn:microsoft.com/office/officeart/2008/layout/VerticalCurvedList"/>
    <dgm:cxn modelId="{7FE0FCC3-401B-4EFC-9DA0-33582CC6C191}" type="presParOf" srcId="{EC370784-86DA-4378-8448-8624B74F8331}" destId="{DCA91C23-876C-4B07-A701-8342A2621A65}" srcOrd="5" destOrd="0" presId="urn:microsoft.com/office/officeart/2008/layout/VerticalCurvedList"/>
    <dgm:cxn modelId="{8AAF42D3-42E8-4BDE-8B88-774A5684A339}" type="presParOf" srcId="{EC370784-86DA-4378-8448-8624B74F8331}" destId="{B1FC788B-BEDA-476B-86C7-348A28328DAA}" srcOrd="6" destOrd="0" presId="urn:microsoft.com/office/officeart/2008/layout/VerticalCurvedList"/>
    <dgm:cxn modelId="{2A597FF7-B957-47D3-BF1D-1F0E21FFF6AD}" type="presParOf" srcId="{B1FC788B-BEDA-476B-86C7-348A28328DAA}" destId="{B187204A-59BC-4C49-919D-4A4354CB6691}" srcOrd="0" destOrd="0" presId="urn:microsoft.com/office/officeart/2008/layout/VerticalCurvedList"/>
    <dgm:cxn modelId="{49753382-0AB3-4E68-92FB-9200F9D94C3A}" type="presParOf" srcId="{EC370784-86DA-4378-8448-8624B74F8331}" destId="{3AD0348D-93F9-4AAE-82C0-7EBD31468B16}" srcOrd="7" destOrd="0" presId="urn:microsoft.com/office/officeart/2008/layout/VerticalCurvedList"/>
    <dgm:cxn modelId="{65985663-9F9A-414A-B197-F186F1040854}" type="presParOf" srcId="{EC370784-86DA-4378-8448-8624B74F8331}" destId="{E2433FDE-26E4-4D33-90B9-52AC5CDD8B43}" srcOrd="8" destOrd="0" presId="urn:microsoft.com/office/officeart/2008/layout/VerticalCurvedList"/>
    <dgm:cxn modelId="{F6AEC4E5-9A95-4EE2-B5FF-200452128865}" type="presParOf" srcId="{E2433FDE-26E4-4D33-90B9-52AC5CDD8B43}" destId="{6EE49ACE-A399-4D14-A528-CDF7601EDE56}" srcOrd="0" destOrd="0" presId="urn:microsoft.com/office/officeart/2008/layout/VerticalCurvedList"/>
    <dgm:cxn modelId="{8060B892-4117-4BF2-A54F-74D40B55C558}" type="presParOf" srcId="{EC370784-86DA-4378-8448-8624B74F8331}" destId="{52D1A1CD-3BA5-45A2-A1F8-B6823A64375D}" srcOrd="9" destOrd="0" presId="urn:microsoft.com/office/officeart/2008/layout/VerticalCurvedList"/>
    <dgm:cxn modelId="{0A8A3167-3939-478D-9BD7-CD88AA55B389}" type="presParOf" srcId="{EC370784-86DA-4378-8448-8624B74F8331}" destId="{D025F481-AD35-4D5A-BE3D-5CF30579E619}" srcOrd="10" destOrd="0" presId="urn:microsoft.com/office/officeart/2008/layout/VerticalCurvedList"/>
    <dgm:cxn modelId="{6E8C096E-A89B-4201-98E3-5A4F96D717F3}" type="presParOf" srcId="{D025F481-AD35-4D5A-BE3D-5CF30579E619}" destId="{5EEAD7E2-49A5-435D-A78D-12DD9F2C97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5C018-C5B5-4C79-A8B5-D3ADB41F045F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3D94BC0-1476-4DC0-A3C8-9A3ADCF2AA2B}">
      <dgm:prSet/>
      <dgm:spPr/>
      <dgm:t>
        <a:bodyPr/>
        <a:lstStyle/>
        <a:p>
          <a:r>
            <a:rPr lang="en-US" b="1" baseline="0" dirty="0"/>
            <a:t>In these cases above, ‘so’ is a conjunctive adverb expressing a consequence.  </a:t>
          </a:r>
          <a:br>
            <a:rPr lang="en-US" b="1" baseline="0" dirty="0"/>
          </a:br>
          <a:r>
            <a:rPr lang="en-US" b="1" i="1" baseline="0" dirty="0">
              <a:solidFill>
                <a:srgbClr val="002060"/>
              </a:solidFill>
            </a:rPr>
            <a:t>(Some grammar books consider it to be a coordinating conjunction)</a:t>
          </a:r>
          <a:endParaRPr lang="en-IN" b="1" dirty="0">
            <a:solidFill>
              <a:srgbClr val="002060"/>
            </a:solidFill>
          </a:endParaRPr>
        </a:p>
      </dgm:t>
    </dgm:pt>
    <dgm:pt modelId="{B82EA4BA-2DDD-4ED8-95B1-B68997639F91}" type="parTrans" cxnId="{FCCB8409-828B-4801-9D6C-64DA38F5EA54}">
      <dgm:prSet/>
      <dgm:spPr/>
      <dgm:t>
        <a:bodyPr/>
        <a:lstStyle/>
        <a:p>
          <a:endParaRPr lang="en-IN"/>
        </a:p>
      </dgm:t>
    </dgm:pt>
    <dgm:pt modelId="{212D9873-3951-4749-8AA0-ABDC6BE5CA2D}" type="sibTrans" cxnId="{FCCB8409-828B-4801-9D6C-64DA38F5EA54}">
      <dgm:prSet/>
      <dgm:spPr/>
      <dgm:t>
        <a:bodyPr/>
        <a:lstStyle/>
        <a:p>
          <a:endParaRPr lang="en-IN"/>
        </a:p>
      </dgm:t>
    </dgm:pt>
    <dgm:pt modelId="{3A0659E9-7CA1-4AA0-B094-25E0C4665899}">
      <dgm:prSet/>
      <dgm:spPr/>
      <dgm:t>
        <a:bodyPr/>
        <a:lstStyle/>
        <a:p>
          <a:r>
            <a:rPr lang="en-US" b="1" baseline="0"/>
            <a:t>This is the fundamental meaning of so as a connector.</a:t>
          </a:r>
          <a:br>
            <a:rPr lang="en-US" b="1" baseline="0"/>
          </a:br>
          <a:r>
            <a:rPr lang="en-US" b="1" baseline="0"/>
            <a:t>The coordinated clause of consequence must follow the main clause.</a:t>
          </a:r>
          <a:endParaRPr lang="en-IN" b="1" dirty="0"/>
        </a:p>
      </dgm:t>
    </dgm:pt>
    <dgm:pt modelId="{8AAEEA64-B7EB-43B4-8717-E57DB4C12FF8}" type="parTrans" cxnId="{AF3EA9F2-5C72-4A1A-B24B-1FBECFE6E35A}">
      <dgm:prSet/>
      <dgm:spPr/>
      <dgm:t>
        <a:bodyPr/>
        <a:lstStyle/>
        <a:p>
          <a:endParaRPr lang="en-IN"/>
        </a:p>
      </dgm:t>
    </dgm:pt>
    <dgm:pt modelId="{1E7BD812-1FD3-4CE5-8E6C-D4722F7D8B2E}" type="sibTrans" cxnId="{AF3EA9F2-5C72-4A1A-B24B-1FBECFE6E35A}">
      <dgm:prSet/>
      <dgm:spPr/>
      <dgm:t>
        <a:bodyPr/>
        <a:lstStyle/>
        <a:p>
          <a:endParaRPr lang="en-IN"/>
        </a:p>
      </dgm:t>
    </dgm:pt>
    <dgm:pt modelId="{FA9D24D9-8257-4A65-B442-CF2143239B40}" type="pres">
      <dgm:prSet presAssocID="{5DC5C018-C5B5-4C79-A8B5-D3ADB41F045F}" presName="linear" presStyleCnt="0">
        <dgm:presLayoutVars>
          <dgm:animLvl val="lvl"/>
          <dgm:resizeHandles val="exact"/>
        </dgm:presLayoutVars>
      </dgm:prSet>
      <dgm:spPr/>
    </dgm:pt>
    <dgm:pt modelId="{FBE11304-30D2-49C7-A4C7-31611C321F9D}" type="pres">
      <dgm:prSet presAssocID="{73D94BC0-1476-4DC0-A3C8-9A3ADCF2AA2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AA76CB-0CDE-4A0C-8C64-2DA7CB553EEF}" type="pres">
      <dgm:prSet presAssocID="{212D9873-3951-4749-8AA0-ABDC6BE5CA2D}" presName="spacer" presStyleCnt="0"/>
      <dgm:spPr/>
    </dgm:pt>
    <dgm:pt modelId="{DAF096AD-C083-4E21-98AD-9F370F8DAB75}" type="pres">
      <dgm:prSet presAssocID="{3A0659E9-7CA1-4AA0-B094-25E0C466589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CCB8409-828B-4801-9D6C-64DA38F5EA54}" srcId="{5DC5C018-C5B5-4C79-A8B5-D3ADB41F045F}" destId="{73D94BC0-1476-4DC0-A3C8-9A3ADCF2AA2B}" srcOrd="0" destOrd="0" parTransId="{B82EA4BA-2DDD-4ED8-95B1-B68997639F91}" sibTransId="{212D9873-3951-4749-8AA0-ABDC6BE5CA2D}"/>
    <dgm:cxn modelId="{58468411-AA83-491B-ACE3-DCFDE9EBDEA2}" type="presOf" srcId="{3A0659E9-7CA1-4AA0-B094-25E0C4665899}" destId="{DAF096AD-C083-4E21-98AD-9F370F8DAB75}" srcOrd="0" destOrd="0" presId="urn:microsoft.com/office/officeart/2005/8/layout/vList2"/>
    <dgm:cxn modelId="{397FA0E2-9564-4278-8C31-64E3E85477CF}" type="presOf" srcId="{73D94BC0-1476-4DC0-A3C8-9A3ADCF2AA2B}" destId="{FBE11304-30D2-49C7-A4C7-31611C321F9D}" srcOrd="0" destOrd="0" presId="urn:microsoft.com/office/officeart/2005/8/layout/vList2"/>
    <dgm:cxn modelId="{A29700EE-BBF2-4FB0-92EA-0D0466031D01}" type="presOf" srcId="{5DC5C018-C5B5-4C79-A8B5-D3ADB41F045F}" destId="{FA9D24D9-8257-4A65-B442-CF2143239B40}" srcOrd="0" destOrd="0" presId="urn:microsoft.com/office/officeart/2005/8/layout/vList2"/>
    <dgm:cxn modelId="{AF3EA9F2-5C72-4A1A-B24B-1FBECFE6E35A}" srcId="{5DC5C018-C5B5-4C79-A8B5-D3ADB41F045F}" destId="{3A0659E9-7CA1-4AA0-B094-25E0C4665899}" srcOrd="1" destOrd="0" parTransId="{8AAEEA64-B7EB-43B4-8717-E57DB4C12FF8}" sibTransId="{1E7BD812-1FD3-4CE5-8E6C-D4722F7D8B2E}"/>
    <dgm:cxn modelId="{1AFE86D7-446F-4343-A34F-524B981938FF}" type="presParOf" srcId="{FA9D24D9-8257-4A65-B442-CF2143239B40}" destId="{FBE11304-30D2-49C7-A4C7-31611C321F9D}" srcOrd="0" destOrd="0" presId="urn:microsoft.com/office/officeart/2005/8/layout/vList2"/>
    <dgm:cxn modelId="{569F0F1C-B94D-4744-9C8A-B79B734498A1}" type="presParOf" srcId="{FA9D24D9-8257-4A65-B442-CF2143239B40}" destId="{61AA76CB-0CDE-4A0C-8C64-2DA7CB553EEF}" srcOrd="1" destOrd="0" presId="urn:microsoft.com/office/officeart/2005/8/layout/vList2"/>
    <dgm:cxn modelId="{0F0BB7A0-D72F-4124-BAE2-A5FB3F38B0D1}" type="presParOf" srcId="{FA9D24D9-8257-4A65-B442-CF2143239B40}" destId="{DAF096AD-C083-4E21-98AD-9F370F8DAB7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5C018-C5B5-4C79-A8B5-D3ADB41F045F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3D94BC0-1476-4DC0-A3C8-9A3ADCF2AA2B}">
      <dgm:prSet custT="1"/>
      <dgm:spPr/>
      <dgm:t>
        <a:bodyPr/>
        <a:lstStyle/>
        <a:p>
          <a:r>
            <a:rPr lang="en-US" sz="2800" b="1" i="0" dirty="0"/>
            <a:t>In this case, so is a </a:t>
          </a:r>
          <a:r>
            <a:rPr lang="en-US" sz="2800" b="1" i="0" dirty="0">
              <a:solidFill>
                <a:schemeClr val="accent4">
                  <a:lumMod val="1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subordinating conjunction</a:t>
          </a:r>
          <a:r>
            <a:rPr lang="en-US" sz="2800" b="1" i="0" dirty="0"/>
            <a:t>, expressing a purpose. It can either be used alone, or else in the expression so that.</a:t>
          </a:r>
          <a:endParaRPr lang="en-IN" sz="2800" b="1" dirty="0">
            <a:solidFill>
              <a:srgbClr val="002060"/>
            </a:solidFill>
          </a:endParaRPr>
        </a:p>
      </dgm:t>
    </dgm:pt>
    <dgm:pt modelId="{B82EA4BA-2DDD-4ED8-95B1-B68997639F91}" type="parTrans" cxnId="{FCCB8409-828B-4801-9D6C-64DA38F5EA54}">
      <dgm:prSet/>
      <dgm:spPr/>
      <dgm:t>
        <a:bodyPr/>
        <a:lstStyle/>
        <a:p>
          <a:endParaRPr lang="en-IN" sz="2000" b="1"/>
        </a:p>
      </dgm:t>
    </dgm:pt>
    <dgm:pt modelId="{212D9873-3951-4749-8AA0-ABDC6BE5CA2D}" type="sibTrans" cxnId="{FCCB8409-828B-4801-9D6C-64DA38F5EA54}">
      <dgm:prSet/>
      <dgm:spPr/>
      <dgm:t>
        <a:bodyPr/>
        <a:lstStyle/>
        <a:p>
          <a:endParaRPr lang="en-IN" sz="2000" b="1"/>
        </a:p>
      </dgm:t>
    </dgm:pt>
    <dgm:pt modelId="{3A0659E9-7CA1-4AA0-B094-25E0C4665899}">
      <dgm:prSet custT="1"/>
      <dgm:spPr/>
      <dgm:t>
        <a:bodyPr/>
        <a:lstStyle/>
        <a:p>
          <a:r>
            <a:rPr lang="en-US" sz="2800" b="1" i="0" dirty="0"/>
            <a:t>The subordinate clause of purpose can either precede or follow the main clause.</a:t>
          </a:r>
          <a:endParaRPr lang="en-IN" sz="2800" b="1" dirty="0"/>
        </a:p>
      </dgm:t>
    </dgm:pt>
    <dgm:pt modelId="{8AAEEA64-B7EB-43B4-8717-E57DB4C12FF8}" type="parTrans" cxnId="{AF3EA9F2-5C72-4A1A-B24B-1FBECFE6E35A}">
      <dgm:prSet/>
      <dgm:spPr/>
      <dgm:t>
        <a:bodyPr/>
        <a:lstStyle/>
        <a:p>
          <a:endParaRPr lang="en-IN" sz="2000" b="1"/>
        </a:p>
      </dgm:t>
    </dgm:pt>
    <dgm:pt modelId="{1E7BD812-1FD3-4CE5-8E6C-D4722F7D8B2E}" type="sibTrans" cxnId="{AF3EA9F2-5C72-4A1A-B24B-1FBECFE6E35A}">
      <dgm:prSet/>
      <dgm:spPr/>
      <dgm:t>
        <a:bodyPr/>
        <a:lstStyle/>
        <a:p>
          <a:endParaRPr lang="en-IN" sz="2000" b="1"/>
        </a:p>
      </dgm:t>
    </dgm:pt>
    <dgm:pt modelId="{0C649BD0-C62C-4997-8CC1-7A6B57F8CF9B}">
      <dgm:prSet custT="1"/>
      <dgm:spPr/>
      <dgm:t>
        <a:bodyPr/>
        <a:lstStyle/>
        <a:p>
          <a:r>
            <a:rPr lang="en-US" sz="2800" b="1" i="0" dirty="0">
              <a:solidFill>
                <a:schemeClr val="accent4">
                  <a:lumMod val="10000"/>
                </a:schemeClr>
              </a:solidFill>
              <a:effectLst/>
              <a:latin typeface="arial" panose="020B0604020202020204" pitchFamily="34" charset="0"/>
            </a:rPr>
            <a:t>So that</a:t>
          </a:r>
          <a:r>
            <a:rPr lang="en-US" sz="2800" b="0" i="0" dirty="0">
              <a:solidFill>
                <a:schemeClr val="accent4">
                  <a:lumMod val="10000"/>
                </a:schemeClr>
              </a:solidFill>
              <a:effectLst/>
              <a:latin typeface="arial" panose="020B0604020202020204" pitchFamily="34" charset="0"/>
            </a:rPr>
            <a:t> </a:t>
          </a:r>
          <a:r>
            <a: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is usually preferred if the subordinate clause of purpose comes </a:t>
          </a:r>
          <a:r>
            <a:rPr lang="en-US" sz="2800" b="0" i="0" u="sng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before</a:t>
          </a:r>
          <a:r>
            <a: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 the main clause.</a:t>
          </a:r>
          <a:endParaRPr lang="en-IN" sz="2800" b="1" dirty="0"/>
        </a:p>
      </dgm:t>
    </dgm:pt>
    <dgm:pt modelId="{FEEE439C-CA48-4262-9A36-9EEC4A910491}" type="parTrans" cxnId="{ED240392-36BD-48EF-B72F-5A0972372CE4}">
      <dgm:prSet/>
      <dgm:spPr/>
      <dgm:t>
        <a:bodyPr/>
        <a:lstStyle/>
        <a:p>
          <a:endParaRPr lang="en-IN"/>
        </a:p>
      </dgm:t>
    </dgm:pt>
    <dgm:pt modelId="{2759B17B-18B4-43D0-9DF9-5663537FAC87}" type="sibTrans" cxnId="{ED240392-36BD-48EF-B72F-5A0972372CE4}">
      <dgm:prSet/>
      <dgm:spPr/>
      <dgm:t>
        <a:bodyPr/>
        <a:lstStyle/>
        <a:p>
          <a:endParaRPr lang="en-IN"/>
        </a:p>
      </dgm:t>
    </dgm:pt>
    <dgm:pt modelId="{FA9D24D9-8257-4A65-B442-CF2143239B40}" type="pres">
      <dgm:prSet presAssocID="{5DC5C018-C5B5-4C79-A8B5-D3ADB41F045F}" presName="linear" presStyleCnt="0">
        <dgm:presLayoutVars>
          <dgm:animLvl val="lvl"/>
          <dgm:resizeHandles val="exact"/>
        </dgm:presLayoutVars>
      </dgm:prSet>
      <dgm:spPr/>
    </dgm:pt>
    <dgm:pt modelId="{FBE11304-30D2-49C7-A4C7-31611C321F9D}" type="pres">
      <dgm:prSet presAssocID="{73D94BC0-1476-4DC0-A3C8-9A3ADCF2AA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AA76CB-0CDE-4A0C-8C64-2DA7CB553EEF}" type="pres">
      <dgm:prSet presAssocID="{212D9873-3951-4749-8AA0-ABDC6BE5CA2D}" presName="spacer" presStyleCnt="0"/>
      <dgm:spPr/>
    </dgm:pt>
    <dgm:pt modelId="{DAF096AD-C083-4E21-98AD-9F370F8DAB75}" type="pres">
      <dgm:prSet presAssocID="{3A0659E9-7CA1-4AA0-B094-25E0C46658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57CA41-1273-4391-A25D-3FF1BFFB1EDA}" type="pres">
      <dgm:prSet presAssocID="{1E7BD812-1FD3-4CE5-8E6C-D4722F7D8B2E}" presName="spacer" presStyleCnt="0"/>
      <dgm:spPr/>
    </dgm:pt>
    <dgm:pt modelId="{6BEEA0E2-4F13-4FF8-84C4-0DED6A578794}" type="pres">
      <dgm:prSet presAssocID="{0C649BD0-C62C-4997-8CC1-7A6B57F8CF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CCB8409-828B-4801-9D6C-64DA38F5EA54}" srcId="{5DC5C018-C5B5-4C79-A8B5-D3ADB41F045F}" destId="{73D94BC0-1476-4DC0-A3C8-9A3ADCF2AA2B}" srcOrd="0" destOrd="0" parTransId="{B82EA4BA-2DDD-4ED8-95B1-B68997639F91}" sibTransId="{212D9873-3951-4749-8AA0-ABDC6BE5CA2D}"/>
    <dgm:cxn modelId="{58468411-AA83-491B-ACE3-DCFDE9EBDEA2}" type="presOf" srcId="{3A0659E9-7CA1-4AA0-B094-25E0C4665899}" destId="{DAF096AD-C083-4E21-98AD-9F370F8DAB75}" srcOrd="0" destOrd="0" presId="urn:microsoft.com/office/officeart/2005/8/layout/vList2"/>
    <dgm:cxn modelId="{B0068231-B9AC-442F-95B8-D83757765D28}" type="presOf" srcId="{0C649BD0-C62C-4997-8CC1-7A6B57F8CF9B}" destId="{6BEEA0E2-4F13-4FF8-84C4-0DED6A578794}" srcOrd="0" destOrd="0" presId="urn:microsoft.com/office/officeart/2005/8/layout/vList2"/>
    <dgm:cxn modelId="{ED240392-36BD-48EF-B72F-5A0972372CE4}" srcId="{5DC5C018-C5B5-4C79-A8B5-D3ADB41F045F}" destId="{0C649BD0-C62C-4997-8CC1-7A6B57F8CF9B}" srcOrd="2" destOrd="0" parTransId="{FEEE439C-CA48-4262-9A36-9EEC4A910491}" sibTransId="{2759B17B-18B4-43D0-9DF9-5663537FAC87}"/>
    <dgm:cxn modelId="{397FA0E2-9564-4278-8C31-64E3E85477CF}" type="presOf" srcId="{73D94BC0-1476-4DC0-A3C8-9A3ADCF2AA2B}" destId="{FBE11304-30D2-49C7-A4C7-31611C321F9D}" srcOrd="0" destOrd="0" presId="urn:microsoft.com/office/officeart/2005/8/layout/vList2"/>
    <dgm:cxn modelId="{A29700EE-BBF2-4FB0-92EA-0D0466031D01}" type="presOf" srcId="{5DC5C018-C5B5-4C79-A8B5-D3ADB41F045F}" destId="{FA9D24D9-8257-4A65-B442-CF2143239B40}" srcOrd="0" destOrd="0" presId="urn:microsoft.com/office/officeart/2005/8/layout/vList2"/>
    <dgm:cxn modelId="{AF3EA9F2-5C72-4A1A-B24B-1FBECFE6E35A}" srcId="{5DC5C018-C5B5-4C79-A8B5-D3ADB41F045F}" destId="{3A0659E9-7CA1-4AA0-B094-25E0C4665899}" srcOrd="1" destOrd="0" parTransId="{8AAEEA64-B7EB-43B4-8717-E57DB4C12FF8}" sibTransId="{1E7BD812-1FD3-4CE5-8E6C-D4722F7D8B2E}"/>
    <dgm:cxn modelId="{1AFE86D7-446F-4343-A34F-524B981938FF}" type="presParOf" srcId="{FA9D24D9-8257-4A65-B442-CF2143239B40}" destId="{FBE11304-30D2-49C7-A4C7-31611C321F9D}" srcOrd="0" destOrd="0" presId="urn:microsoft.com/office/officeart/2005/8/layout/vList2"/>
    <dgm:cxn modelId="{569F0F1C-B94D-4744-9C8A-B79B734498A1}" type="presParOf" srcId="{FA9D24D9-8257-4A65-B442-CF2143239B40}" destId="{61AA76CB-0CDE-4A0C-8C64-2DA7CB553EEF}" srcOrd="1" destOrd="0" presId="urn:microsoft.com/office/officeart/2005/8/layout/vList2"/>
    <dgm:cxn modelId="{0F0BB7A0-D72F-4124-BAE2-A5FB3F38B0D1}" type="presParOf" srcId="{FA9D24D9-8257-4A65-B442-CF2143239B40}" destId="{DAF096AD-C083-4E21-98AD-9F370F8DAB75}" srcOrd="2" destOrd="0" presId="urn:microsoft.com/office/officeart/2005/8/layout/vList2"/>
    <dgm:cxn modelId="{79D899AD-6C55-4011-94DB-CFA31B584B43}" type="presParOf" srcId="{FA9D24D9-8257-4A65-B442-CF2143239B40}" destId="{9157CA41-1273-4391-A25D-3FF1BFFB1EDA}" srcOrd="3" destOrd="0" presId="urn:microsoft.com/office/officeart/2005/8/layout/vList2"/>
    <dgm:cxn modelId="{447B7C02-7D51-49E1-98E4-EF3E63F7E615}" type="presParOf" srcId="{FA9D24D9-8257-4A65-B442-CF2143239B40}" destId="{6BEEA0E2-4F13-4FF8-84C4-0DED6A5787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42D6A4-1FB3-421F-8214-AF2CC68CB1B5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CAEC46E6-847A-4995-89DE-4A82AA6AF22C}">
      <dgm:prSet custT="1"/>
      <dgm:spPr/>
      <dgm:t>
        <a:bodyPr/>
        <a:lstStyle/>
        <a:p>
          <a:r>
            <a:rPr lang="en-US" sz="2000" b="0" i="1" dirty="0"/>
            <a:t>Neither</a:t>
          </a:r>
          <a:r>
            <a:rPr lang="en-US" sz="2000" b="0" i="0" dirty="0"/>
            <a:t> allows us to make a negative statement about two people or things at the same time. </a:t>
          </a:r>
          <a:endParaRPr lang="en-IN" sz="2000" b="1" dirty="0"/>
        </a:p>
      </dgm:t>
    </dgm:pt>
    <dgm:pt modelId="{B630C283-913E-4ED0-B32E-C17A8A19FCDF}" type="parTrans" cxnId="{95CD759B-303B-4139-B42F-474EFE93B959}">
      <dgm:prSet/>
      <dgm:spPr/>
      <dgm:t>
        <a:bodyPr/>
        <a:lstStyle/>
        <a:p>
          <a:endParaRPr lang="en-IN" sz="2000" b="1"/>
        </a:p>
      </dgm:t>
    </dgm:pt>
    <dgm:pt modelId="{FF67A322-AAF3-4F54-A04A-1E70788B15FB}" type="sibTrans" cxnId="{95CD759B-303B-4139-B42F-474EFE93B959}">
      <dgm:prSet/>
      <dgm:spPr/>
      <dgm:t>
        <a:bodyPr/>
        <a:lstStyle/>
        <a:p>
          <a:endParaRPr lang="en-IN" sz="2000" b="1"/>
        </a:p>
      </dgm:t>
    </dgm:pt>
    <dgm:pt modelId="{AE48C471-FB19-4191-9AA4-0CD2D33F6610}">
      <dgm:prSet custT="1"/>
      <dgm:spPr/>
      <dgm:t>
        <a:bodyPr/>
        <a:lstStyle/>
        <a:p>
          <a:r>
            <a:rPr lang="en-US" sz="2000" b="0" i="1" dirty="0"/>
            <a:t>Neither</a:t>
          </a:r>
          <a:r>
            <a:rPr lang="en-US" sz="2000" b="0" i="0" dirty="0"/>
            <a:t> goes before singular countable nouns. We use it to say ‘not either’ in relation to two things. </a:t>
          </a:r>
          <a:endParaRPr lang="en-IN" sz="2000" b="1" dirty="0"/>
        </a:p>
      </dgm:t>
    </dgm:pt>
    <dgm:pt modelId="{FC64B2EF-F454-498B-921B-D07FA6D01F75}" type="par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5A609E4F-2D5C-452E-9E65-663B3C508077}" type="sib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B71AF77A-421D-49FE-AA54-428170646BA7}">
      <dgm:prSet custT="1"/>
      <dgm:spPr/>
      <dgm:t>
        <a:bodyPr/>
        <a:lstStyle/>
        <a:p>
          <a:r>
            <a:rPr lang="en-US" sz="2000" b="0" i="1" dirty="0"/>
            <a:t>Neither</a:t>
          </a:r>
          <a:r>
            <a:rPr lang="en-US" sz="2000" b="0" i="0" dirty="0"/>
            <a:t> can be pronounced </a:t>
          </a:r>
          <a:r>
            <a:rPr lang="en-US" sz="2000" b="0" i="1" dirty="0"/>
            <a:t>/ˈ</a:t>
          </a:r>
          <a:r>
            <a:rPr lang="en-US" sz="2000" b="0" i="1" dirty="0" err="1"/>
            <a:t>naɪðə</a:t>
          </a:r>
          <a:r>
            <a:rPr lang="en-US" sz="2000" b="0" i="1" dirty="0"/>
            <a:t>(r)/</a:t>
          </a:r>
          <a:r>
            <a:rPr lang="en-US" sz="2000" b="0" i="0" dirty="0"/>
            <a:t> or </a:t>
          </a:r>
          <a:r>
            <a:rPr lang="en-US" sz="2000" b="0" i="1" dirty="0"/>
            <a:t>/ˈ</a:t>
          </a:r>
          <a:r>
            <a:rPr lang="en-US" sz="2000" b="0" i="1" dirty="0" err="1"/>
            <a:t>ni:ðə</a:t>
          </a:r>
          <a:r>
            <a:rPr lang="en-US" sz="2000" b="0" i="1" dirty="0"/>
            <a:t>(r)/.</a:t>
          </a:r>
          <a:endParaRPr lang="en-IN" sz="2000" b="1" dirty="0"/>
        </a:p>
      </dgm:t>
    </dgm:pt>
    <dgm:pt modelId="{4F6F3373-E334-450C-A3DA-019EE0CD71F0}" type="par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D4BA8622-5745-4517-9124-5ECC79E0850F}" type="sib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7E8D735C-252E-4D49-BF90-386662FF37F6}">
      <dgm:prSet custT="1"/>
      <dgm:spPr/>
      <dgm:t>
        <a:bodyPr/>
        <a:lstStyle/>
        <a:p>
          <a:r>
            <a:rPr lang="en-US" sz="2000" b="0" i="0" dirty="0"/>
            <a:t>We use </a:t>
          </a:r>
          <a:r>
            <a:rPr lang="en-US" sz="2000" b="0" i="1" dirty="0"/>
            <a:t>neither of</a:t>
          </a:r>
          <a:r>
            <a:rPr lang="en-US" sz="2000" b="0" i="0" dirty="0"/>
            <a:t> before pronouns and plural countable nouns which have a determiner (</a:t>
          </a:r>
          <a:r>
            <a:rPr lang="en-US" sz="2000" b="0" i="1" dirty="0"/>
            <a:t>my, his, the</a:t>
          </a:r>
          <a:r>
            <a:rPr lang="en-US" sz="2000" b="0" i="0" dirty="0"/>
            <a:t>) before them</a:t>
          </a:r>
          <a:endParaRPr lang="en-IN" sz="2000" b="1" dirty="0"/>
        </a:p>
      </dgm:t>
    </dgm:pt>
    <dgm:pt modelId="{A19D3ABA-2D59-4737-8967-231FE7434595}" type="parTrans" cxnId="{54AF953A-780F-4E22-9F51-4A8D768844BE}">
      <dgm:prSet/>
      <dgm:spPr/>
      <dgm:t>
        <a:bodyPr/>
        <a:lstStyle/>
        <a:p>
          <a:endParaRPr lang="en-IN" sz="2000" b="1"/>
        </a:p>
      </dgm:t>
    </dgm:pt>
    <dgm:pt modelId="{CE537091-6C07-4279-A7B2-38E191103767}" type="sibTrans" cxnId="{54AF953A-780F-4E22-9F51-4A8D768844BE}">
      <dgm:prSet/>
      <dgm:spPr/>
      <dgm:t>
        <a:bodyPr/>
        <a:lstStyle/>
        <a:p>
          <a:endParaRPr lang="en-IN" sz="2000" b="1"/>
        </a:p>
      </dgm:t>
    </dgm:pt>
    <dgm:pt modelId="{6D3EC052-1BE0-416A-B3D3-D5EC5E8BCC02}">
      <dgm:prSet custT="1"/>
      <dgm:spPr/>
      <dgm:t>
        <a:bodyPr/>
        <a:lstStyle/>
        <a:p>
          <a:r>
            <a:rPr lang="en-US" sz="2000" b="0" i="0" dirty="0"/>
            <a:t>In formal styles, we use </a:t>
          </a:r>
          <a:r>
            <a:rPr lang="en-US" sz="2000" b="0" i="1" dirty="0"/>
            <a:t>neither of</a:t>
          </a:r>
          <a:r>
            <a:rPr lang="en-US" sz="2000" b="0" i="0" dirty="0"/>
            <a:t> with a singular verb when it is the subject. However, in informal speaking, people often use plural verbs</a:t>
          </a:r>
          <a:endParaRPr lang="en-IN" sz="2000" b="1" dirty="0"/>
        </a:p>
      </dgm:t>
    </dgm:pt>
    <dgm:pt modelId="{6635FD31-7FFB-4C66-BFB0-571DCE7FD7C8}" type="parTrans" cxnId="{009F43B7-EB9D-4B3A-BE4E-5652E68ADA62}">
      <dgm:prSet/>
      <dgm:spPr/>
      <dgm:t>
        <a:bodyPr/>
        <a:lstStyle/>
        <a:p>
          <a:endParaRPr lang="en-IN" sz="2000" b="1"/>
        </a:p>
      </dgm:t>
    </dgm:pt>
    <dgm:pt modelId="{22F5031E-3635-477F-910C-F43F8D05E2FA}" type="sibTrans" cxnId="{009F43B7-EB9D-4B3A-BE4E-5652E68ADA62}">
      <dgm:prSet/>
      <dgm:spPr/>
      <dgm:t>
        <a:bodyPr/>
        <a:lstStyle/>
        <a:p>
          <a:endParaRPr lang="en-IN" sz="2000" b="1"/>
        </a:p>
      </dgm:t>
    </dgm:pt>
    <dgm:pt modelId="{5AA0886A-F044-4060-9BF8-E7E591CAEF91}" type="pres">
      <dgm:prSet presAssocID="{7842D6A4-1FB3-421F-8214-AF2CC68CB1B5}" presName="Name0" presStyleCnt="0">
        <dgm:presLayoutVars>
          <dgm:chMax val="7"/>
          <dgm:chPref val="7"/>
          <dgm:dir/>
        </dgm:presLayoutVars>
      </dgm:prSet>
      <dgm:spPr/>
    </dgm:pt>
    <dgm:pt modelId="{EC370784-86DA-4378-8448-8624B74F8331}" type="pres">
      <dgm:prSet presAssocID="{7842D6A4-1FB3-421F-8214-AF2CC68CB1B5}" presName="Name1" presStyleCnt="0"/>
      <dgm:spPr/>
    </dgm:pt>
    <dgm:pt modelId="{435F6A70-FE3E-4965-BBFB-B987BCF3956A}" type="pres">
      <dgm:prSet presAssocID="{7842D6A4-1FB3-421F-8214-AF2CC68CB1B5}" presName="cycle" presStyleCnt="0"/>
      <dgm:spPr/>
    </dgm:pt>
    <dgm:pt modelId="{AEBF178E-5D46-4F6C-8C60-3C8BC270208B}" type="pres">
      <dgm:prSet presAssocID="{7842D6A4-1FB3-421F-8214-AF2CC68CB1B5}" presName="srcNode" presStyleLbl="node1" presStyleIdx="0" presStyleCnt="5"/>
      <dgm:spPr/>
    </dgm:pt>
    <dgm:pt modelId="{56A6CEE0-78E2-4E0A-9036-0AF9E9670971}" type="pres">
      <dgm:prSet presAssocID="{7842D6A4-1FB3-421F-8214-AF2CC68CB1B5}" presName="conn" presStyleLbl="parChTrans1D2" presStyleIdx="0" presStyleCnt="1"/>
      <dgm:spPr/>
    </dgm:pt>
    <dgm:pt modelId="{7DE52BBC-FCF8-4451-BB61-48B6500735EF}" type="pres">
      <dgm:prSet presAssocID="{7842D6A4-1FB3-421F-8214-AF2CC68CB1B5}" presName="extraNode" presStyleLbl="node1" presStyleIdx="0" presStyleCnt="5"/>
      <dgm:spPr/>
    </dgm:pt>
    <dgm:pt modelId="{D1D828E0-4AFC-4A14-A181-F31633B7D263}" type="pres">
      <dgm:prSet presAssocID="{7842D6A4-1FB3-421F-8214-AF2CC68CB1B5}" presName="dstNode" presStyleLbl="node1" presStyleIdx="0" presStyleCnt="5"/>
      <dgm:spPr/>
    </dgm:pt>
    <dgm:pt modelId="{CC26F120-D56E-434F-85AD-807AC225E446}" type="pres">
      <dgm:prSet presAssocID="{CAEC46E6-847A-4995-89DE-4A82AA6AF22C}" presName="text_1" presStyleLbl="node1" presStyleIdx="0" presStyleCnt="5" custScaleX="98504" custScaleY="134523">
        <dgm:presLayoutVars>
          <dgm:bulletEnabled val="1"/>
        </dgm:presLayoutVars>
      </dgm:prSet>
      <dgm:spPr/>
    </dgm:pt>
    <dgm:pt modelId="{DD23D7D0-F2DE-4DA9-8431-1AC288350AB2}" type="pres">
      <dgm:prSet presAssocID="{CAEC46E6-847A-4995-89DE-4A82AA6AF22C}" presName="accent_1" presStyleCnt="0"/>
      <dgm:spPr/>
    </dgm:pt>
    <dgm:pt modelId="{0D5BC804-4A83-4804-B2B0-109DC12603AC}" type="pres">
      <dgm:prSet presAssocID="{CAEC46E6-847A-4995-89DE-4A82AA6AF22C}" presName="accentRepeatNode" presStyleLbl="solidFgAcc1" presStyleIdx="0" presStyleCnt="5"/>
      <dgm:spPr/>
    </dgm:pt>
    <dgm:pt modelId="{75B4C54F-D5AA-455D-A463-20AB2101718F}" type="pres">
      <dgm:prSet presAssocID="{AE48C471-FB19-4191-9AA4-0CD2D33F6610}" presName="text_2" presStyleLbl="node1" presStyleIdx="1" presStyleCnt="5" custScaleX="98130" custScaleY="122939">
        <dgm:presLayoutVars>
          <dgm:bulletEnabled val="1"/>
        </dgm:presLayoutVars>
      </dgm:prSet>
      <dgm:spPr/>
    </dgm:pt>
    <dgm:pt modelId="{08A2B778-CE0E-40CC-BDA0-14F9402002A1}" type="pres">
      <dgm:prSet presAssocID="{AE48C471-FB19-4191-9AA4-0CD2D33F6610}" presName="accent_2" presStyleCnt="0"/>
      <dgm:spPr/>
    </dgm:pt>
    <dgm:pt modelId="{52C6C039-1AA5-4A5C-A690-965617B90711}" type="pres">
      <dgm:prSet presAssocID="{AE48C471-FB19-4191-9AA4-0CD2D33F6610}" presName="accentRepeatNode" presStyleLbl="solidFgAcc1" presStyleIdx="1" presStyleCnt="5"/>
      <dgm:spPr/>
    </dgm:pt>
    <dgm:pt modelId="{DCA91C23-876C-4B07-A701-8342A2621A65}" type="pres">
      <dgm:prSet presAssocID="{B71AF77A-421D-49FE-AA54-428170646BA7}" presName="text_3" presStyleLbl="node1" presStyleIdx="2" presStyleCnt="5" custScaleX="98172" custScaleY="142504">
        <dgm:presLayoutVars>
          <dgm:bulletEnabled val="1"/>
        </dgm:presLayoutVars>
      </dgm:prSet>
      <dgm:spPr/>
    </dgm:pt>
    <dgm:pt modelId="{B1FC788B-BEDA-476B-86C7-348A28328DAA}" type="pres">
      <dgm:prSet presAssocID="{B71AF77A-421D-49FE-AA54-428170646BA7}" presName="accent_3" presStyleCnt="0"/>
      <dgm:spPr/>
    </dgm:pt>
    <dgm:pt modelId="{B187204A-59BC-4C49-919D-4A4354CB6691}" type="pres">
      <dgm:prSet presAssocID="{B71AF77A-421D-49FE-AA54-428170646BA7}" presName="accentRepeatNode" presStyleLbl="solidFgAcc1" presStyleIdx="2" presStyleCnt="5"/>
      <dgm:spPr/>
    </dgm:pt>
    <dgm:pt modelId="{3AD0348D-93F9-4AAE-82C0-7EBD31468B16}" type="pres">
      <dgm:prSet presAssocID="{7E8D735C-252E-4D49-BF90-386662FF37F6}" presName="text_4" presStyleLbl="node1" presStyleIdx="3" presStyleCnt="5" custScaleX="98482" custScaleY="134036">
        <dgm:presLayoutVars>
          <dgm:bulletEnabled val="1"/>
        </dgm:presLayoutVars>
      </dgm:prSet>
      <dgm:spPr/>
    </dgm:pt>
    <dgm:pt modelId="{E2433FDE-26E4-4D33-90B9-52AC5CDD8B43}" type="pres">
      <dgm:prSet presAssocID="{7E8D735C-252E-4D49-BF90-386662FF37F6}" presName="accent_4" presStyleCnt="0"/>
      <dgm:spPr/>
    </dgm:pt>
    <dgm:pt modelId="{6EE49ACE-A399-4D14-A528-CDF7601EDE56}" type="pres">
      <dgm:prSet presAssocID="{7E8D735C-252E-4D49-BF90-386662FF37F6}" presName="accentRepeatNode" presStyleLbl="solidFgAcc1" presStyleIdx="3" presStyleCnt="5"/>
      <dgm:spPr/>
    </dgm:pt>
    <dgm:pt modelId="{52D1A1CD-3BA5-45A2-A1F8-B6823A64375D}" type="pres">
      <dgm:prSet presAssocID="{6D3EC052-1BE0-416A-B3D3-D5EC5E8BCC02}" presName="text_5" presStyleLbl="node1" presStyleIdx="4" presStyleCnt="5" custScaleX="99508" custScaleY="139196">
        <dgm:presLayoutVars>
          <dgm:bulletEnabled val="1"/>
        </dgm:presLayoutVars>
      </dgm:prSet>
      <dgm:spPr/>
    </dgm:pt>
    <dgm:pt modelId="{D025F481-AD35-4D5A-BE3D-5CF30579E619}" type="pres">
      <dgm:prSet presAssocID="{6D3EC052-1BE0-416A-B3D3-D5EC5E8BCC02}" presName="accent_5" presStyleCnt="0"/>
      <dgm:spPr/>
    </dgm:pt>
    <dgm:pt modelId="{5EEAD7E2-49A5-435D-A78D-12DD9F2C9752}" type="pres">
      <dgm:prSet presAssocID="{6D3EC052-1BE0-416A-B3D3-D5EC5E8BCC02}" presName="accentRepeatNode" presStyleLbl="solidFgAcc1" presStyleIdx="4" presStyleCnt="5"/>
      <dgm:spPr/>
    </dgm:pt>
  </dgm:ptLst>
  <dgm:cxnLst>
    <dgm:cxn modelId="{4FBE4405-B1E9-47FB-A701-C593EA65EFCF}" type="presOf" srcId="{B71AF77A-421D-49FE-AA54-428170646BA7}" destId="{DCA91C23-876C-4B07-A701-8342A2621A65}" srcOrd="0" destOrd="0" presId="urn:microsoft.com/office/officeart/2008/layout/VerticalCurvedList"/>
    <dgm:cxn modelId="{9A230307-5CED-4526-A1DA-B9E940F50DA9}" type="presOf" srcId="{AE48C471-FB19-4191-9AA4-0CD2D33F6610}" destId="{75B4C54F-D5AA-455D-A463-20AB2101718F}" srcOrd="0" destOrd="0" presId="urn:microsoft.com/office/officeart/2008/layout/VerticalCurvedList"/>
    <dgm:cxn modelId="{54AF953A-780F-4E22-9F51-4A8D768844BE}" srcId="{7842D6A4-1FB3-421F-8214-AF2CC68CB1B5}" destId="{7E8D735C-252E-4D49-BF90-386662FF37F6}" srcOrd="3" destOrd="0" parTransId="{A19D3ABA-2D59-4737-8967-231FE7434595}" sibTransId="{CE537091-6C07-4279-A7B2-38E191103767}"/>
    <dgm:cxn modelId="{8727B277-5CEA-4E01-8A04-86D505BCD44A}" type="presOf" srcId="{7E8D735C-252E-4D49-BF90-386662FF37F6}" destId="{3AD0348D-93F9-4AAE-82C0-7EBD31468B16}" srcOrd="0" destOrd="0" presId="urn:microsoft.com/office/officeart/2008/layout/VerticalCurvedList"/>
    <dgm:cxn modelId="{9AF6B284-F9D3-469F-B633-81ED7F1C4095}" srcId="{7842D6A4-1FB3-421F-8214-AF2CC68CB1B5}" destId="{B71AF77A-421D-49FE-AA54-428170646BA7}" srcOrd="2" destOrd="0" parTransId="{4F6F3373-E334-450C-A3DA-019EE0CD71F0}" sibTransId="{D4BA8622-5745-4517-9124-5ECC79E0850F}"/>
    <dgm:cxn modelId="{95CD759B-303B-4139-B42F-474EFE93B959}" srcId="{7842D6A4-1FB3-421F-8214-AF2CC68CB1B5}" destId="{CAEC46E6-847A-4995-89DE-4A82AA6AF22C}" srcOrd="0" destOrd="0" parTransId="{B630C283-913E-4ED0-B32E-C17A8A19FCDF}" sibTransId="{FF67A322-AAF3-4F54-A04A-1E70788B15FB}"/>
    <dgm:cxn modelId="{FA8AF49B-0D62-42FF-BB84-E4965670CF02}" type="presOf" srcId="{6D3EC052-1BE0-416A-B3D3-D5EC5E8BCC02}" destId="{52D1A1CD-3BA5-45A2-A1F8-B6823A64375D}" srcOrd="0" destOrd="0" presId="urn:microsoft.com/office/officeart/2008/layout/VerticalCurvedList"/>
    <dgm:cxn modelId="{009F43B7-EB9D-4B3A-BE4E-5652E68ADA62}" srcId="{7842D6A4-1FB3-421F-8214-AF2CC68CB1B5}" destId="{6D3EC052-1BE0-416A-B3D3-D5EC5E8BCC02}" srcOrd="4" destOrd="0" parTransId="{6635FD31-7FFB-4C66-BFB0-571DCE7FD7C8}" sibTransId="{22F5031E-3635-477F-910C-F43F8D05E2FA}"/>
    <dgm:cxn modelId="{9ACEE5E5-D413-43A3-9049-05A50CEAB0DA}" srcId="{7842D6A4-1FB3-421F-8214-AF2CC68CB1B5}" destId="{AE48C471-FB19-4191-9AA4-0CD2D33F6610}" srcOrd="1" destOrd="0" parTransId="{FC64B2EF-F454-498B-921B-D07FA6D01F75}" sibTransId="{5A609E4F-2D5C-452E-9E65-663B3C508077}"/>
    <dgm:cxn modelId="{3F7E74EA-8A4A-45BE-90F7-9829DE8DF233}" type="presOf" srcId="{CAEC46E6-847A-4995-89DE-4A82AA6AF22C}" destId="{CC26F120-D56E-434F-85AD-807AC225E446}" srcOrd="0" destOrd="0" presId="urn:microsoft.com/office/officeart/2008/layout/VerticalCurvedList"/>
    <dgm:cxn modelId="{FB944CF2-EDF4-4CA9-9724-9D538C06A66E}" type="presOf" srcId="{7842D6A4-1FB3-421F-8214-AF2CC68CB1B5}" destId="{5AA0886A-F044-4060-9BF8-E7E591CAEF91}" srcOrd="0" destOrd="0" presId="urn:microsoft.com/office/officeart/2008/layout/VerticalCurvedList"/>
    <dgm:cxn modelId="{CFC34EFE-8F8B-49D5-8B6A-09B07EB7393F}" type="presOf" srcId="{FF67A322-AAF3-4F54-A04A-1E70788B15FB}" destId="{56A6CEE0-78E2-4E0A-9036-0AF9E9670971}" srcOrd="0" destOrd="0" presId="urn:microsoft.com/office/officeart/2008/layout/VerticalCurvedList"/>
    <dgm:cxn modelId="{B262B13D-C557-4A86-B7A6-976172BB8C65}" type="presParOf" srcId="{5AA0886A-F044-4060-9BF8-E7E591CAEF91}" destId="{EC370784-86DA-4378-8448-8624B74F8331}" srcOrd="0" destOrd="0" presId="urn:microsoft.com/office/officeart/2008/layout/VerticalCurvedList"/>
    <dgm:cxn modelId="{C96D0D21-4422-4D33-A19C-FBCB6287521A}" type="presParOf" srcId="{EC370784-86DA-4378-8448-8624B74F8331}" destId="{435F6A70-FE3E-4965-BBFB-B987BCF3956A}" srcOrd="0" destOrd="0" presId="urn:microsoft.com/office/officeart/2008/layout/VerticalCurvedList"/>
    <dgm:cxn modelId="{4BEC073F-3B2C-4B8E-9666-472A74E75052}" type="presParOf" srcId="{435F6A70-FE3E-4965-BBFB-B987BCF3956A}" destId="{AEBF178E-5D46-4F6C-8C60-3C8BC270208B}" srcOrd="0" destOrd="0" presId="urn:microsoft.com/office/officeart/2008/layout/VerticalCurvedList"/>
    <dgm:cxn modelId="{D753412C-1057-4EAD-94A4-C82D35749AE7}" type="presParOf" srcId="{435F6A70-FE3E-4965-BBFB-B987BCF3956A}" destId="{56A6CEE0-78E2-4E0A-9036-0AF9E9670971}" srcOrd="1" destOrd="0" presId="urn:microsoft.com/office/officeart/2008/layout/VerticalCurvedList"/>
    <dgm:cxn modelId="{D0B021A4-7F14-4890-A5F8-5587458E60E5}" type="presParOf" srcId="{435F6A70-FE3E-4965-BBFB-B987BCF3956A}" destId="{7DE52BBC-FCF8-4451-BB61-48B6500735EF}" srcOrd="2" destOrd="0" presId="urn:microsoft.com/office/officeart/2008/layout/VerticalCurvedList"/>
    <dgm:cxn modelId="{A424B140-39F7-4C25-87AC-E518A367530D}" type="presParOf" srcId="{435F6A70-FE3E-4965-BBFB-B987BCF3956A}" destId="{D1D828E0-4AFC-4A14-A181-F31633B7D263}" srcOrd="3" destOrd="0" presId="urn:microsoft.com/office/officeart/2008/layout/VerticalCurvedList"/>
    <dgm:cxn modelId="{5BFCE82C-3E60-447D-B4E6-F2673DB80A3E}" type="presParOf" srcId="{EC370784-86DA-4378-8448-8624B74F8331}" destId="{CC26F120-D56E-434F-85AD-807AC225E446}" srcOrd="1" destOrd="0" presId="urn:microsoft.com/office/officeart/2008/layout/VerticalCurvedList"/>
    <dgm:cxn modelId="{FA0DAC59-809D-4547-B9B4-C4AA8ACF1744}" type="presParOf" srcId="{EC370784-86DA-4378-8448-8624B74F8331}" destId="{DD23D7D0-F2DE-4DA9-8431-1AC288350AB2}" srcOrd="2" destOrd="0" presId="urn:microsoft.com/office/officeart/2008/layout/VerticalCurvedList"/>
    <dgm:cxn modelId="{8E35D5B9-801F-4C66-B5F7-0015B54BF873}" type="presParOf" srcId="{DD23D7D0-F2DE-4DA9-8431-1AC288350AB2}" destId="{0D5BC804-4A83-4804-B2B0-109DC12603AC}" srcOrd="0" destOrd="0" presId="urn:microsoft.com/office/officeart/2008/layout/VerticalCurvedList"/>
    <dgm:cxn modelId="{F3F517D4-E74D-4D4A-BCE0-6D067B6C34CC}" type="presParOf" srcId="{EC370784-86DA-4378-8448-8624B74F8331}" destId="{75B4C54F-D5AA-455D-A463-20AB2101718F}" srcOrd="3" destOrd="0" presId="urn:microsoft.com/office/officeart/2008/layout/VerticalCurvedList"/>
    <dgm:cxn modelId="{4EC49390-F32A-437D-BBFD-0C21173F88C5}" type="presParOf" srcId="{EC370784-86DA-4378-8448-8624B74F8331}" destId="{08A2B778-CE0E-40CC-BDA0-14F9402002A1}" srcOrd="4" destOrd="0" presId="urn:microsoft.com/office/officeart/2008/layout/VerticalCurvedList"/>
    <dgm:cxn modelId="{E5754AAD-CE54-4B2C-8932-EC3A2B92D286}" type="presParOf" srcId="{08A2B778-CE0E-40CC-BDA0-14F9402002A1}" destId="{52C6C039-1AA5-4A5C-A690-965617B90711}" srcOrd="0" destOrd="0" presId="urn:microsoft.com/office/officeart/2008/layout/VerticalCurvedList"/>
    <dgm:cxn modelId="{7FE0FCC3-401B-4EFC-9DA0-33582CC6C191}" type="presParOf" srcId="{EC370784-86DA-4378-8448-8624B74F8331}" destId="{DCA91C23-876C-4B07-A701-8342A2621A65}" srcOrd="5" destOrd="0" presId="urn:microsoft.com/office/officeart/2008/layout/VerticalCurvedList"/>
    <dgm:cxn modelId="{8AAF42D3-42E8-4BDE-8B88-774A5684A339}" type="presParOf" srcId="{EC370784-86DA-4378-8448-8624B74F8331}" destId="{B1FC788B-BEDA-476B-86C7-348A28328DAA}" srcOrd="6" destOrd="0" presId="urn:microsoft.com/office/officeart/2008/layout/VerticalCurvedList"/>
    <dgm:cxn modelId="{2A597FF7-B957-47D3-BF1D-1F0E21FFF6AD}" type="presParOf" srcId="{B1FC788B-BEDA-476B-86C7-348A28328DAA}" destId="{B187204A-59BC-4C49-919D-4A4354CB6691}" srcOrd="0" destOrd="0" presId="urn:microsoft.com/office/officeart/2008/layout/VerticalCurvedList"/>
    <dgm:cxn modelId="{49753382-0AB3-4E68-92FB-9200F9D94C3A}" type="presParOf" srcId="{EC370784-86DA-4378-8448-8624B74F8331}" destId="{3AD0348D-93F9-4AAE-82C0-7EBD31468B16}" srcOrd="7" destOrd="0" presId="urn:microsoft.com/office/officeart/2008/layout/VerticalCurvedList"/>
    <dgm:cxn modelId="{65985663-9F9A-414A-B197-F186F1040854}" type="presParOf" srcId="{EC370784-86DA-4378-8448-8624B74F8331}" destId="{E2433FDE-26E4-4D33-90B9-52AC5CDD8B43}" srcOrd="8" destOrd="0" presId="urn:microsoft.com/office/officeart/2008/layout/VerticalCurvedList"/>
    <dgm:cxn modelId="{F6AEC4E5-9A95-4EE2-B5FF-200452128865}" type="presParOf" srcId="{E2433FDE-26E4-4D33-90B9-52AC5CDD8B43}" destId="{6EE49ACE-A399-4D14-A528-CDF7601EDE56}" srcOrd="0" destOrd="0" presId="urn:microsoft.com/office/officeart/2008/layout/VerticalCurvedList"/>
    <dgm:cxn modelId="{8060B892-4117-4BF2-A54F-74D40B55C558}" type="presParOf" srcId="{EC370784-86DA-4378-8448-8624B74F8331}" destId="{52D1A1CD-3BA5-45A2-A1F8-B6823A64375D}" srcOrd="9" destOrd="0" presId="urn:microsoft.com/office/officeart/2008/layout/VerticalCurvedList"/>
    <dgm:cxn modelId="{0A8A3167-3939-478D-9BD7-CD88AA55B389}" type="presParOf" srcId="{EC370784-86DA-4378-8448-8624B74F8331}" destId="{D025F481-AD35-4D5A-BE3D-5CF30579E619}" srcOrd="10" destOrd="0" presId="urn:microsoft.com/office/officeart/2008/layout/VerticalCurvedList"/>
    <dgm:cxn modelId="{6E8C096E-A89B-4201-98E3-5A4F96D717F3}" type="presParOf" srcId="{D025F481-AD35-4D5A-BE3D-5CF30579E619}" destId="{5EEAD7E2-49A5-435D-A78D-12DD9F2C97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42D6A4-1FB3-421F-8214-AF2CC68CB1B5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CAEC46E6-847A-4995-89DE-4A82AA6AF22C}">
      <dgm:prSet custT="1"/>
      <dgm:spPr/>
      <dgm:t>
        <a:bodyPr/>
        <a:lstStyle/>
        <a:p>
          <a:r>
            <a:rPr lang="en-US" sz="2000" b="1" i="0" dirty="0"/>
            <a:t>We can use </a:t>
          </a:r>
          <a:r>
            <a:rPr lang="en-US" sz="2000" b="1" i="1" dirty="0"/>
            <a:t>either</a:t>
          </a:r>
          <a:r>
            <a:rPr lang="en-US" sz="2000" b="1" i="0" dirty="0"/>
            <a:t> as a determiner before a noun to talk about two choices or possibilities. The noun that follows </a:t>
          </a:r>
          <a:r>
            <a:rPr lang="en-US" sz="2000" b="1" i="1" dirty="0"/>
            <a:t>either</a:t>
          </a:r>
          <a:r>
            <a:rPr lang="en-US" sz="2000" b="1" i="0" dirty="0"/>
            <a:t> must be a singular countable noun. </a:t>
          </a:r>
          <a:endParaRPr lang="en-IN" sz="2000" b="1" dirty="0"/>
        </a:p>
      </dgm:t>
    </dgm:pt>
    <dgm:pt modelId="{B630C283-913E-4ED0-B32E-C17A8A19FCDF}" type="parTrans" cxnId="{95CD759B-303B-4139-B42F-474EFE93B959}">
      <dgm:prSet/>
      <dgm:spPr/>
      <dgm:t>
        <a:bodyPr/>
        <a:lstStyle/>
        <a:p>
          <a:endParaRPr lang="en-IN" sz="2000" b="1"/>
        </a:p>
      </dgm:t>
    </dgm:pt>
    <dgm:pt modelId="{FF67A322-AAF3-4F54-A04A-1E70788B15FB}" type="sibTrans" cxnId="{95CD759B-303B-4139-B42F-474EFE93B959}">
      <dgm:prSet/>
      <dgm:spPr/>
      <dgm:t>
        <a:bodyPr/>
        <a:lstStyle/>
        <a:p>
          <a:endParaRPr lang="en-IN" sz="2000" b="1"/>
        </a:p>
      </dgm:t>
    </dgm:pt>
    <dgm:pt modelId="{AE48C471-FB19-4191-9AA4-0CD2D33F6610}">
      <dgm:prSet custT="1"/>
      <dgm:spPr/>
      <dgm:t>
        <a:bodyPr/>
        <a:lstStyle/>
        <a:p>
          <a:r>
            <a:rPr lang="en-US" sz="2000" b="1" i="1" dirty="0"/>
            <a:t>Either</a:t>
          </a:r>
          <a:r>
            <a:rPr lang="en-US" sz="2000" b="1" i="0" dirty="0"/>
            <a:t> must be followed by </a:t>
          </a:r>
          <a:r>
            <a:rPr lang="en-US" sz="2000" b="1" i="1" dirty="0"/>
            <a:t>of</a:t>
          </a:r>
          <a:r>
            <a:rPr lang="en-US" sz="2000" b="1" i="0" dirty="0"/>
            <a:t> if we use it before </a:t>
          </a:r>
          <a:r>
            <a:rPr lang="en-US" sz="2000" b="1" i="1" dirty="0"/>
            <a:t>the</a:t>
          </a:r>
          <a:r>
            <a:rPr lang="en-US" sz="2000" b="1" i="0" dirty="0"/>
            <a:t>, </a:t>
          </a:r>
          <a:r>
            <a:rPr lang="en-US" sz="2000" b="1" i="1" dirty="0"/>
            <a:t>these, those</a:t>
          </a:r>
          <a:r>
            <a:rPr lang="en-US" sz="2000" b="1" i="0" dirty="0"/>
            <a:t> or possessives (</a:t>
          </a:r>
          <a:r>
            <a:rPr lang="en-US" sz="2000" b="1" i="1" dirty="0"/>
            <a:t>my, your</a:t>
          </a:r>
          <a:r>
            <a:rPr lang="en-US" sz="2000" b="1" i="0" dirty="0"/>
            <a:t>) with a plural noun</a:t>
          </a:r>
          <a:endParaRPr lang="en-IN" sz="2000" b="1" dirty="0"/>
        </a:p>
      </dgm:t>
    </dgm:pt>
    <dgm:pt modelId="{FC64B2EF-F454-498B-921B-D07FA6D01F75}" type="par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5A609E4F-2D5C-452E-9E65-663B3C508077}" type="sibTrans" cxnId="{9ACEE5E5-D413-43A3-9049-05A50CEAB0DA}">
      <dgm:prSet/>
      <dgm:spPr/>
      <dgm:t>
        <a:bodyPr/>
        <a:lstStyle/>
        <a:p>
          <a:endParaRPr lang="en-IN" sz="2000" b="1"/>
        </a:p>
      </dgm:t>
    </dgm:pt>
    <dgm:pt modelId="{B71AF77A-421D-49FE-AA54-428170646BA7}">
      <dgm:prSet custT="1"/>
      <dgm:spPr/>
      <dgm:t>
        <a:bodyPr/>
        <a:lstStyle/>
        <a:p>
          <a:r>
            <a:rPr lang="en-US" sz="2000" b="1" i="1" dirty="0"/>
            <a:t>Either</a:t>
          </a:r>
          <a:r>
            <a:rPr lang="en-US" sz="2000" b="1" i="0" dirty="0"/>
            <a:t> as a determiner before a singular countable noun can mean ‘both’ – </a:t>
          </a:r>
          <a:r>
            <a:rPr lang="en-US" sz="2000" b="1" i="0" dirty="0">
              <a:solidFill>
                <a:schemeClr val="accent4">
                  <a:lumMod val="10000"/>
                </a:schemeClr>
              </a:solidFill>
            </a:rPr>
            <a:t>“</a:t>
          </a:r>
          <a:r>
            <a:rPr lang="en-US" sz="2000" b="1" i="1" dirty="0">
              <a:solidFill>
                <a:schemeClr val="accent4">
                  <a:lumMod val="10000"/>
                </a:schemeClr>
              </a:solidFill>
            </a:rPr>
            <a:t>There were shops on either side of the street.”</a:t>
          </a:r>
          <a:endParaRPr lang="en-IN" sz="2000" b="1" dirty="0">
            <a:solidFill>
              <a:schemeClr val="accent4">
                <a:lumMod val="10000"/>
              </a:schemeClr>
            </a:solidFill>
          </a:endParaRPr>
        </a:p>
      </dgm:t>
    </dgm:pt>
    <dgm:pt modelId="{4F6F3373-E334-450C-A3DA-019EE0CD71F0}" type="par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D4BA8622-5745-4517-9124-5ECC79E0850F}" type="sibTrans" cxnId="{9AF6B284-F9D3-469F-B633-81ED7F1C4095}">
      <dgm:prSet/>
      <dgm:spPr/>
      <dgm:t>
        <a:bodyPr/>
        <a:lstStyle/>
        <a:p>
          <a:endParaRPr lang="en-IN" sz="2000" b="1"/>
        </a:p>
      </dgm:t>
    </dgm:pt>
    <dgm:pt modelId="{A2DE471E-05EB-486D-BC3A-F813929BD640}">
      <dgm:prSet custT="1"/>
      <dgm:spPr/>
      <dgm:t>
        <a:bodyPr/>
        <a:lstStyle/>
        <a:p>
          <a:r>
            <a:rPr lang="en-US" sz="2000" b="0" i="1" dirty="0"/>
            <a:t>“</a:t>
          </a:r>
          <a:r>
            <a:rPr lang="en-US" sz="2000" b="1" i="1" dirty="0">
              <a:solidFill>
                <a:schemeClr val="accent4">
                  <a:lumMod val="10000"/>
                </a:schemeClr>
              </a:solidFill>
            </a:rPr>
            <a:t>Personally, I don’t like either jacket.”</a:t>
          </a:r>
          <a:endParaRPr lang="en-IN" sz="2000" b="1" dirty="0">
            <a:solidFill>
              <a:schemeClr val="accent4">
                <a:lumMod val="10000"/>
              </a:schemeClr>
            </a:solidFill>
          </a:endParaRPr>
        </a:p>
      </dgm:t>
    </dgm:pt>
    <dgm:pt modelId="{FC0E13EB-2E58-4B82-BB00-934CB292DA0D}" type="parTrans" cxnId="{841DC182-087F-40A0-94BA-5687704F7FF8}">
      <dgm:prSet/>
      <dgm:spPr/>
      <dgm:t>
        <a:bodyPr/>
        <a:lstStyle/>
        <a:p>
          <a:endParaRPr lang="en-IN"/>
        </a:p>
      </dgm:t>
    </dgm:pt>
    <dgm:pt modelId="{864AC66D-74EE-4285-B3B8-1EC205787DDF}" type="sibTrans" cxnId="{841DC182-087F-40A0-94BA-5687704F7FF8}">
      <dgm:prSet/>
      <dgm:spPr/>
      <dgm:t>
        <a:bodyPr/>
        <a:lstStyle/>
        <a:p>
          <a:endParaRPr lang="en-IN"/>
        </a:p>
      </dgm:t>
    </dgm:pt>
    <dgm:pt modelId="{B4C6CC8A-A01B-468B-9BF1-B477357E7258}">
      <dgm:prSet custT="1"/>
      <dgm:spPr/>
      <dgm:t>
        <a:bodyPr/>
        <a:lstStyle/>
        <a:p>
          <a:r>
            <a:rPr lang="en-US" sz="2000" b="1" i="1" dirty="0">
              <a:solidFill>
                <a:schemeClr val="accent4">
                  <a:lumMod val="10000"/>
                </a:schemeClr>
              </a:solidFill>
            </a:rPr>
            <a:t>“Either of the children can come with us; we don’t mind which.”</a:t>
          </a:r>
          <a:endParaRPr lang="en-IN" sz="2000" b="1" dirty="0">
            <a:solidFill>
              <a:schemeClr val="accent4">
                <a:lumMod val="10000"/>
              </a:schemeClr>
            </a:solidFill>
          </a:endParaRPr>
        </a:p>
      </dgm:t>
    </dgm:pt>
    <dgm:pt modelId="{5B585D89-B89B-4588-BE26-D9440775F25E}" type="parTrans" cxnId="{2F8B64FD-FD60-4CE9-B322-9D787783338E}">
      <dgm:prSet/>
      <dgm:spPr/>
      <dgm:t>
        <a:bodyPr/>
        <a:lstStyle/>
        <a:p>
          <a:endParaRPr lang="en-IN"/>
        </a:p>
      </dgm:t>
    </dgm:pt>
    <dgm:pt modelId="{E546F365-ED8A-4E05-91D3-178A10DEDC18}" type="sibTrans" cxnId="{2F8B64FD-FD60-4CE9-B322-9D787783338E}">
      <dgm:prSet/>
      <dgm:spPr/>
      <dgm:t>
        <a:bodyPr/>
        <a:lstStyle/>
        <a:p>
          <a:endParaRPr lang="en-IN"/>
        </a:p>
      </dgm:t>
    </dgm:pt>
    <dgm:pt modelId="{5AA0886A-F044-4060-9BF8-E7E591CAEF91}" type="pres">
      <dgm:prSet presAssocID="{7842D6A4-1FB3-421F-8214-AF2CC68CB1B5}" presName="Name0" presStyleCnt="0">
        <dgm:presLayoutVars>
          <dgm:chMax val="7"/>
          <dgm:chPref val="7"/>
          <dgm:dir/>
        </dgm:presLayoutVars>
      </dgm:prSet>
      <dgm:spPr/>
    </dgm:pt>
    <dgm:pt modelId="{EC370784-86DA-4378-8448-8624B74F8331}" type="pres">
      <dgm:prSet presAssocID="{7842D6A4-1FB3-421F-8214-AF2CC68CB1B5}" presName="Name1" presStyleCnt="0"/>
      <dgm:spPr/>
    </dgm:pt>
    <dgm:pt modelId="{435F6A70-FE3E-4965-BBFB-B987BCF3956A}" type="pres">
      <dgm:prSet presAssocID="{7842D6A4-1FB3-421F-8214-AF2CC68CB1B5}" presName="cycle" presStyleCnt="0"/>
      <dgm:spPr/>
    </dgm:pt>
    <dgm:pt modelId="{AEBF178E-5D46-4F6C-8C60-3C8BC270208B}" type="pres">
      <dgm:prSet presAssocID="{7842D6A4-1FB3-421F-8214-AF2CC68CB1B5}" presName="srcNode" presStyleLbl="node1" presStyleIdx="0" presStyleCnt="5"/>
      <dgm:spPr/>
    </dgm:pt>
    <dgm:pt modelId="{56A6CEE0-78E2-4E0A-9036-0AF9E9670971}" type="pres">
      <dgm:prSet presAssocID="{7842D6A4-1FB3-421F-8214-AF2CC68CB1B5}" presName="conn" presStyleLbl="parChTrans1D2" presStyleIdx="0" presStyleCnt="1"/>
      <dgm:spPr/>
    </dgm:pt>
    <dgm:pt modelId="{7DE52BBC-FCF8-4451-BB61-48B6500735EF}" type="pres">
      <dgm:prSet presAssocID="{7842D6A4-1FB3-421F-8214-AF2CC68CB1B5}" presName="extraNode" presStyleLbl="node1" presStyleIdx="0" presStyleCnt="5"/>
      <dgm:spPr/>
    </dgm:pt>
    <dgm:pt modelId="{D1D828E0-4AFC-4A14-A181-F31633B7D263}" type="pres">
      <dgm:prSet presAssocID="{7842D6A4-1FB3-421F-8214-AF2CC68CB1B5}" presName="dstNode" presStyleLbl="node1" presStyleIdx="0" presStyleCnt="5"/>
      <dgm:spPr/>
    </dgm:pt>
    <dgm:pt modelId="{CC26F120-D56E-434F-85AD-807AC225E446}" type="pres">
      <dgm:prSet presAssocID="{CAEC46E6-847A-4995-89DE-4A82AA6AF22C}" presName="text_1" presStyleLbl="node1" presStyleIdx="0" presStyleCnt="5" custScaleX="97996" custScaleY="140753">
        <dgm:presLayoutVars>
          <dgm:bulletEnabled val="1"/>
        </dgm:presLayoutVars>
      </dgm:prSet>
      <dgm:spPr/>
    </dgm:pt>
    <dgm:pt modelId="{DD23D7D0-F2DE-4DA9-8431-1AC288350AB2}" type="pres">
      <dgm:prSet presAssocID="{CAEC46E6-847A-4995-89DE-4A82AA6AF22C}" presName="accent_1" presStyleCnt="0"/>
      <dgm:spPr/>
    </dgm:pt>
    <dgm:pt modelId="{0D5BC804-4A83-4804-B2B0-109DC12603AC}" type="pres">
      <dgm:prSet presAssocID="{CAEC46E6-847A-4995-89DE-4A82AA6AF22C}" presName="accentRepeatNode" presStyleLbl="solidFgAcc1" presStyleIdx="0" presStyleCnt="5"/>
      <dgm:spPr/>
    </dgm:pt>
    <dgm:pt modelId="{5FFB3430-C0E8-4FB9-A3D7-6F3644AF3D85}" type="pres">
      <dgm:prSet presAssocID="{A2DE471E-05EB-486D-BC3A-F813929BD640}" presName="text_2" presStyleLbl="node1" presStyleIdx="1" presStyleCnt="5" custScaleX="98710" custScaleY="119825">
        <dgm:presLayoutVars>
          <dgm:bulletEnabled val="1"/>
        </dgm:presLayoutVars>
      </dgm:prSet>
      <dgm:spPr/>
    </dgm:pt>
    <dgm:pt modelId="{BF464164-CF98-492A-B2DA-160A8773CAE7}" type="pres">
      <dgm:prSet presAssocID="{A2DE471E-05EB-486D-BC3A-F813929BD640}" presName="accent_2" presStyleCnt="0"/>
      <dgm:spPr/>
    </dgm:pt>
    <dgm:pt modelId="{3B65A36F-0DD1-4C8F-9175-9B6A60D45B88}" type="pres">
      <dgm:prSet presAssocID="{A2DE471E-05EB-486D-BC3A-F813929BD640}" presName="accentRepeatNode" presStyleLbl="solidFgAcc1" presStyleIdx="1" presStyleCnt="5"/>
      <dgm:spPr/>
    </dgm:pt>
    <dgm:pt modelId="{D9D80E37-AC78-4D35-AABE-2BE98AFB624F}" type="pres">
      <dgm:prSet presAssocID="{AE48C471-FB19-4191-9AA4-0CD2D33F6610}" presName="text_3" presStyleLbl="node1" presStyleIdx="2" presStyleCnt="5" custScaleX="98718" custScaleY="136275">
        <dgm:presLayoutVars>
          <dgm:bulletEnabled val="1"/>
        </dgm:presLayoutVars>
      </dgm:prSet>
      <dgm:spPr/>
    </dgm:pt>
    <dgm:pt modelId="{528309FD-0F56-4BB2-96C9-724D38F8D531}" type="pres">
      <dgm:prSet presAssocID="{AE48C471-FB19-4191-9AA4-0CD2D33F6610}" presName="accent_3" presStyleCnt="0"/>
      <dgm:spPr/>
    </dgm:pt>
    <dgm:pt modelId="{52C6C039-1AA5-4A5C-A690-965617B90711}" type="pres">
      <dgm:prSet presAssocID="{AE48C471-FB19-4191-9AA4-0CD2D33F6610}" presName="accentRepeatNode" presStyleLbl="solidFgAcc1" presStyleIdx="2" presStyleCnt="5"/>
      <dgm:spPr/>
    </dgm:pt>
    <dgm:pt modelId="{9BFFA295-C5B6-486D-A781-019056908E93}" type="pres">
      <dgm:prSet presAssocID="{B4C6CC8A-A01B-468B-9BF1-B477357E7258}" presName="text_4" presStyleLbl="node1" presStyleIdx="3" presStyleCnt="5" custScaleX="98710" custScaleY="112231">
        <dgm:presLayoutVars>
          <dgm:bulletEnabled val="1"/>
        </dgm:presLayoutVars>
      </dgm:prSet>
      <dgm:spPr/>
    </dgm:pt>
    <dgm:pt modelId="{4EE633B8-6062-4968-82C1-35E553F617C5}" type="pres">
      <dgm:prSet presAssocID="{B4C6CC8A-A01B-468B-9BF1-B477357E7258}" presName="accent_4" presStyleCnt="0"/>
      <dgm:spPr/>
    </dgm:pt>
    <dgm:pt modelId="{47E4174D-C6ED-4B08-8636-047B31D07012}" type="pres">
      <dgm:prSet presAssocID="{B4C6CC8A-A01B-468B-9BF1-B477357E7258}" presName="accentRepeatNode" presStyleLbl="solidFgAcc1" presStyleIdx="3" presStyleCnt="5"/>
      <dgm:spPr/>
    </dgm:pt>
    <dgm:pt modelId="{CE9DB23D-D037-4C3A-9D63-2BFFF241FF28}" type="pres">
      <dgm:prSet presAssocID="{B71AF77A-421D-49FE-AA54-428170646BA7}" presName="text_5" presStyleLbl="node1" presStyleIdx="4" presStyleCnt="5" custScaleX="99312" custScaleY="128681">
        <dgm:presLayoutVars>
          <dgm:bulletEnabled val="1"/>
        </dgm:presLayoutVars>
      </dgm:prSet>
      <dgm:spPr/>
    </dgm:pt>
    <dgm:pt modelId="{12786BC6-85E1-4534-9CB1-E34DFDC3088A}" type="pres">
      <dgm:prSet presAssocID="{B71AF77A-421D-49FE-AA54-428170646BA7}" presName="accent_5" presStyleCnt="0"/>
      <dgm:spPr/>
    </dgm:pt>
    <dgm:pt modelId="{B187204A-59BC-4C49-919D-4A4354CB6691}" type="pres">
      <dgm:prSet presAssocID="{B71AF77A-421D-49FE-AA54-428170646BA7}" presName="accentRepeatNode" presStyleLbl="solidFgAcc1" presStyleIdx="4" presStyleCnt="5"/>
      <dgm:spPr/>
    </dgm:pt>
  </dgm:ptLst>
  <dgm:cxnLst>
    <dgm:cxn modelId="{03A11B13-C85B-41B5-A23A-BF4773EB1920}" type="presOf" srcId="{B71AF77A-421D-49FE-AA54-428170646BA7}" destId="{CE9DB23D-D037-4C3A-9D63-2BFFF241FF28}" srcOrd="0" destOrd="0" presId="urn:microsoft.com/office/officeart/2008/layout/VerticalCurvedList"/>
    <dgm:cxn modelId="{9DFB3D69-DAD3-48A4-AE88-F2AE2BA841D8}" type="presOf" srcId="{AE48C471-FB19-4191-9AA4-0CD2D33F6610}" destId="{D9D80E37-AC78-4D35-AABE-2BE98AFB624F}" srcOrd="0" destOrd="0" presId="urn:microsoft.com/office/officeart/2008/layout/VerticalCurvedList"/>
    <dgm:cxn modelId="{841DC182-087F-40A0-94BA-5687704F7FF8}" srcId="{7842D6A4-1FB3-421F-8214-AF2CC68CB1B5}" destId="{A2DE471E-05EB-486D-BC3A-F813929BD640}" srcOrd="1" destOrd="0" parTransId="{FC0E13EB-2E58-4B82-BB00-934CB292DA0D}" sibTransId="{864AC66D-74EE-4285-B3B8-1EC205787DDF}"/>
    <dgm:cxn modelId="{9AF6B284-F9D3-469F-B633-81ED7F1C4095}" srcId="{7842D6A4-1FB3-421F-8214-AF2CC68CB1B5}" destId="{B71AF77A-421D-49FE-AA54-428170646BA7}" srcOrd="4" destOrd="0" parTransId="{4F6F3373-E334-450C-A3DA-019EE0CD71F0}" sibTransId="{D4BA8622-5745-4517-9124-5ECC79E0850F}"/>
    <dgm:cxn modelId="{95CD759B-303B-4139-B42F-474EFE93B959}" srcId="{7842D6A4-1FB3-421F-8214-AF2CC68CB1B5}" destId="{CAEC46E6-847A-4995-89DE-4A82AA6AF22C}" srcOrd="0" destOrd="0" parTransId="{B630C283-913E-4ED0-B32E-C17A8A19FCDF}" sibTransId="{FF67A322-AAF3-4F54-A04A-1E70788B15FB}"/>
    <dgm:cxn modelId="{DA08CCC7-237F-4C20-9893-B2EA95CC2EE8}" type="presOf" srcId="{B4C6CC8A-A01B-468B-9BF1-B477357E7258}" destId="{9BFFA295-C5B6-486D-A781-019056908E93}" srcOrd="0" destOrd="0" presId="urn:microsoft.com/office/officeart/2008/layout/VerticalCurvedList"/>
    <dgm:cxn modelId="{B04BCBDC-7945-4A00-975A-BE3EE5A97E49}" type="presOf" srcId="{A2DE471E-05EB-486D-BC3A-F813929BD640}" destId="{5FFB3430-C0E8-4FB9-A3D7-6F3644AF3D85}" srcOrd="0" destOrd="0" presId="urn:microsoft.com/office/officeart/2008/layout/VerticalCurvedList"/>
    <dgm:cxn modelId="{9ACEE5E5-D413-43A3-9049-05A50CEAB0DA}" srcId="{7842D6A4-1FB3-421F-8214-AF2CC68CB1B5}" destId="{AE48C471-FB19-4191-9AA4-0CD2D33F6610}" srcOrd="2" destOrd="0" parTransId="{FC64B2EF-F454-498B-921B-D07FA6D01F75}" sibTransId="{5A609E4F-2D5C-452E-9E65-663B3C508077}"/>
    <dgm:cxn modelId="{3F7E74EA-8A4A-45BE-90F7-9829DE8DF233}" type="presOf" srcId="{CAEC46E6-847A-4995-89DE-4A82AA6AF22C}" destId="{CC26F120-D56E-434F-85AD-807AC225E446}" srcOrd="0" destOrd="0" presId="urn:microsoft.com/office/officeart/2008/layout/VerticalCurvedList"/>
    <dgm:cxn modelId="{FB944CF2-EDF4-4CA9-9724-9D538C06A66E}" type="presOf" srcId="{7842D6A4-1FB3-421F-8214-AF2CC68CB1B5}" destId="{5AA0886A-F044-4060-9BF8-E7E591CAEF91}" srcOrd="0" destOrd="0" presId="urn:microsoft.com/office/officeart/2008/layout/VerticalCurvedList"/>
    <dgm:cxn modelId="{2F8B64FD-FD60-4CE9-B322-9D787783338E}" srcId="{7842D6A4-1FB3-421F-8214-AF2CC68CB1B5}" destId="{B4C6CC8A-A01B-468B-9BF1-B477357E7258}" srcOrd="3" destOrd="0" parTransId="{5B585D89-B89B-4588-BE26-D9440775F25E}" sibTransId="{E546F365-ED8A-4E05-91D3-178A10DEDC18}"/>
    <dgm:cxn modelId="{CFC34EFE-8F8B-49D5-8B6A-09B07EB7393F}" type="presOf" srcId="{FF67A322-AAF3-4F54-A04A-1E70788B15FB}" destId="{56A6CEE0-78E2-4E0A-9036-0AF9E9670971}" srcOrd="0" destOrd="0" presId="urn:microsoft.com/office/officeart/2008/layout/VerticalCurvedList"/>
    <dgm:cxn modelId="{B262B13D-C557-4A86-B7A6-976172BB8C65}" type="presParOf" srcId="{5AA0886A-F044-4060-9BF8-E7E591CAEF91}" destId="{EC370784-86DA-4378-8448-8624B74F8331}" srcOrd="0" destOrd="0" presId="urn:microsoft.com/office/officeart/2008/layout/VerticalCurvedList"/>
    <dgm:cxn modelId="{C96D0D21-4422-4D33-A19C-FBCB6287521A}" type="presParOf" srcId="{EC370784-86DA-4378-8448-8624B74F8331}" destId="{435F6A70-FE3E-4965-BBFB-B987BCF3956A}" srcOrd="0" destOrd="0" presId="urn:microsoft.com/office/officeart/2008/layout/VerticalCurvedList"/>
    <dgm:cxn modelId="{4BEC073F-3B2C-4B8E-9666-472A74E75052}" type="presParOf" srcId="{435F6A70-FE3E-4965-BBFB-B987BCF3956A}" destId="{AEBF178E-5D46-4F6C-8C60-3C8BC270208B}" srcOrd="0" destOrd="0" presId="urn:microsoft.com/office/officeart/2008/layout/VerticalCurvedList"/>
    <dgm:cxn modelId="{D753412C-1057-4EAD-94A4-C82D35749AE7}" type="presParOf" srcId="{435F6A70-FE3E-4965-BBFB-B987BCF3956A}" destId="{56A6CEE0-78E2-4E0A-9036-0AF9E9670971}" srcOrd="1" destOrd="0" presId="urn:microsoft.com/office/officeart/2008/layout/VerticalCurvedList"/>
    <dgm:cxn modelId="{D0B021A4-7F14-4890-A5F8-5587458E60E5}" type="presParOf" srcId="{435F6A70-FE3E-4965-BBFB-B987BCF3956A}" destId="{7DE52BBC-FCF8-4451-BB61-48B6500735EF}" srcOrd="2" destOrd="0" presId="urn:microsoft.com/office/officeart/2008/layout/VerticalCurvedList"/>
    <dgm:cxn modelId="{A424B140-39F7-4C25-87AC-E518A367530D}" type="presParOf" srcId="{435F6A70-FE3E-4965-BBFB-B987BCF3956A}" destId="{D1D828E0-4AFC-4A14-A181-F31633B7D263}" srcOrd="3" destOrd="0" presId="urn:microsoft.com/office/officeart/2008/layout/VerticalCurvedList"/>
    <dgm:cxn modelId="{5BFCE82C-3E60-447D-B4E6-F2673DB80A3E}" type="presParOf" srcId="{EC370784-86DA-4378-8448-8624B74F8331}" destId="{CC26F120-D56E-434F-85AD-807AC225E446}" srcOrd="1" destOrd="0" presId="urn:microsoft.com/office/officeart/2008/layout/VerticalCurvedList"/>
    <dgm:cxn modelId="{FA0DAC59-809D-4547-B9B4-C4AA8ACF1744}" type="presParOf" srcId="{EC370784-86DA-4378-8448-8624B74F8331}" destId="{DD23D7D0-F2DE-4DA9-8431-1AC288350AB2}" srcOrd="2" destOrd="0" presId="urn:microsoft.com/office/officeart/2008/layout/VerticalCurvedList"/>
    <dgm:cxn modelId="{8E35D5B9-801F-4C66-B5F7-0015B54BF873}" type="presParOf" srcId="{DD23D7D0-F2DE-4DA9-8431-1AC288350AB2}" destId="{0D5BC804-4A83-4804-B2B0-109DC12603AC}" srcOrd="0" destOrd="0" presId="urn:microsoft.com/office/officeart/2008/layout/VerticalCurvedList"/>
    <dgm:cxn modelId="{4AE6F1A6-356A-4AB0-A863-1F8878F96439}" type="presParOf" srcId="{EC370784-86DA-4378-8448-8624B74F8331}" destId="{5FFB3430-C0E8-4FB9-A3D7-6F3644AF3D85}" srcOrd="3" destOrd="0" presId="urn:microsoft.com/office/officeart/2008/layout/VerticalCurvedList"/>
    <dgm:cxn modelId="{852AD457-2E78-4980-99DD-D0E012B0342B}" type="presParOf" srcId="{EC370784-86DA-4378-8448-8624B74F8331}" destId="{BF464164-CF98-492A-B2DA-160A8773CAE7}" srcOrd="4" destOrd="0" presId="urn:microsoft.com/office/officeart/2008/layout/VerticalCurvedList"/>
    <dgm:cxn modelId="{0F392465-8143-4A68-9457-B91437224D8A}" type="presParOf" srcId="{BF464164-CF98-492A-B2DA-160A8773CAE7}" destId="{3B65A36F-0DD1-4C8F-9175-9B6A60D45B88}" srcOrd="0" destOrd="0" presId="urn:microsoft.com/office/officeart/2008/layout/VerticalCurvedList"/>
    <dgm:cxn modelId="{DA133DE7-6C7E-4920-BEE4-094661D7FB17}" type="presParOf" srcId="{EC370784-86DA-4378-8448-8624B74F8331}" destId="{D9D80E37-AC78-4D35-AABE-2BE98AFB624F}" srcOrd="5" destOrd="0" presId="urn:microsoft.com/office/officeart/2008/layout/VerticalCurvedList"/>
    <dgm:cxn modelId="{3F022961-7FA2-4AC7-A608-76187E960133}" type="presParOf" srcId="{EC370784-86DA-4378-8448-8624B74F8331}" destId="{528309FD-0F56-4BB2-96C9-724D38F8D531}" srcOrd="6" destOrd="0" presId="urn:microsoft.com/office/officeart/2008/layout/VerticalCurvedList"/>
    <dgm:cxn modelId="{672221B3-C1EF-499E-8A04-00CD90BB1B1A}" type="presParOf" srcId="{528309FD-0F56-4BB2-96C9-724D38F8D531}" destId="{52C6C039-1AA5-4A5C-A690-965617B90711}" srcOrd="0" destOrd="0" presId="urn:microsoft.com/office/officeart/2008/layout/VerticalCurvedList"/>
    <dgm:cxn modelId="{E3087867-C3EA-49FB-B201-D65B328F05A7}" type="presParOf" srcId="{EC370784-86DA-4378-8448-8624B74F8331}" destId="{9BFFA295-C5B6-486D-A781-019056908E93}" srcOrd="7" destOrd="0" presId="urn:microsoft.com/office/officeart/2008/layout/VerticalCurvedList"/>
    <dgm:cxn modelId="{B1CD9274-0F67-4294-BB5E-1B747042ADB0}" type="presParOf" srcId="{EC370784-86DA-4378-8448-8624B74F8331}" destId="{4EE633B8-6062-4968-82C1-35E553F617C5}" srcOrd="8" destOrd="0" presId="urn:microsoft.com/office/officeart/2008/layout/VerticalCurvedList"/>
    <dgm:cxn modelId="{DF03596A-328F-404D-BB60-162B814BBEB6}" type="presParOf" srcId="{4EE633B8-6062-4968-82C1-35E553F617C5}" destId="{47E4174D-C6ED-4B08-8636-047B31D07012}" srcOrd="0" destOrd="0" presId="urn:microsoft.com/office/officeart/2008/layout/VerticalCurvedList"/>
    <dgm:cxn modelId="{1CC4A5CA-A2C3-4DDB-ACCA-42C0F8BCAB7D}" type="presParOf" srcId="{EC370784-86DA-4378-8448-8624B74F8331}" destId="{CE9DB23D-D037-4C3A-9D63-2BFFF241FF28}" srcOrd="9" destOrd="0" presId="urn:microsoft.com/office/officeart/2008/layout/VerticalCurvedList"/>
    <dgm:cxn modelId="{68E28458-EF13-4C6E-8DC7-D240A1615837}" type="presParOf" srcId="{EC370784-86DA-4378-8448-8624B74F8331}" destId="{12786BC6-85E1-4534-9CB1-E34DFDC3088A}" srcOrd="10" destOrd="0" presId="urn:microsoft.com/office/officeart/2008/layout/VerticalCurvedList"/>
    <dgm:cxn modelId="{DEE559C7-253E-4AD3-9875-E7E331CEB422}" type="presParOf" srcId="{12786BC6-85E1-4534-9CB1-E34DFDC3088A}" destId="{B187204A-59BC-4C49-919D-4A4354CB66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EB6388-4B0A-4E6F-8452-F134C0CE6284}" type="doc">
      <dgm:prSet loTypeId="urn:microsoft.com/office/officeart/2005/8/layout/v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5481735B-E639-4337-B323-1AC2A457A8CD}">
      <dgm:prSet phldrT="[Text]" custT="1"/>
      <dgm:spPr/>
      <dgm:t>
        <a:bodyPr/>
        <a:lstStyle/>
        <a:p>
          <a:r>
            <a:rPr lang="en-IN" sz="3600" b="1" i="0" dirty="0"/>
            <a:t>We use </a:t>
          </a:r>
          <a:r>
            <a:rPr lang="en-IN" sz="3600" b="1" i="1" dirty="0"/>
            <a:t>will</a:t>
          </a:r>
          <a:r>
            <a:rPr lang="en-IN" sz="3600" b="1" i="0" dirty="0"/>
            <a:t>:</a:t>
          </a:r>
          <a:endParaRPr lang="en-IN" sz="3600" b="1" dirty="0"/>
        </a:p>
      </dgm:t>
    </dgm:pt>
    <dgm:pt modelId="{85AC778C-A971-4D05-8ED5-5A22347192FF}" type="parTrans" cxnId="{77D00180-0136-401F-B6F5-81FB4FF4379B}">
      <dgm:prSet/>
      <dgm:spPr/>
      <dgm:t>
        <a:bodyPr/>
        <a:lstStyle/>
        <a:p>
          <a:endParaRPr lang="en-IN" sz="1800" b="1"/>
        </a:p>
      </dgm:t>
    </dgm:pt>
    <dgm:pt modelId="{A2E97ECA-F618-4E6A-A672-C35CE3193F56}" type="sibTrans" cxnId="{77D00180-0136-401F-B6F5-81FB4FF4379B}">
      <dgm:prSet/>
      <dgm:spPr/>
      <dgm:t>
        <a:bodyPr/>
        <a:lstStyle/>
        <a:p>
          <a:endParaRPr lang="en-IN" sz="1800" b="1"/>
        </a:p>
      </dgm:t>
    </dgm:pt>
    <dgm:pt modelId="{9D12C2B1-9D3F-4037-AF38-93ED02F5AD67}">
      <dgm:prSet custT="1"/>
      <dgm:spPr/>
      <dgm:t>
        <a:bodyPr/>
        <a:lstStyle/>
        <a:p>
          <a:r>
            <a:rPr lang="en-US" sz="3200" b="1" i="1" dirty="0"/>
            <a:t>would</a:t>
          </a:r>
          <a:r>
            <a:rPr lang="en-US" sz="3200" b="1" i="0" dirty="0"/>
            <a:t> is the </a:t>
          </a:r>
          <a:r>
            <a:rPr lang="en-US" sz="3200" b="1" i="0" dirty="0">
              <a:hlinkClick xmlns:r="http://schemas.openxmlformats.org/officeDocument/2006/relationships" r:id="rId1"/>
            </a:rPr>
            <a:t>past tense form</a:t>
          </a:r>
          <a:r>
            <a:rPr lang="en-US" sz="3200" b="1" i="0" dirty="0"/>
            <a:t> of </a:t>
          </a:r>
          <a:r>
            <a:rPr lang="en-US" sz="3200" b="1" i="1" dirty="0"/>
            <a:t>will</a:t>
          </a:r>
          <a:r>
            <a:rPr lang="en-US" sz="3200" b="1" i="0" dirty="0"/>
            <a:t>. Because it is a past tense, it is used:</a:t>
          </a:r>
        </a:p>
      </dgm:t>
    </dgm:pt>
    <dgm:pt modelId="{5D08BCD4-E2A5-4919-A114-2031FC30CAC3}" type="parTrans" cxnId="{9827CF36-7356-4FBC-80F4-3180D35BE4C1}">
      <dgm:prSet/>
      <dgm:spPr/>
      <dgm:t>
        <a:bodyPr/>
        <a:lstStyle/>
        <a:p>
          <a:endParaRPr lang="en-IN" sz="1800" b="1"/>
        </a:p>
      </dgm:t>
    </dgm:pt>
    <dgm:pt modelId="{6025F427-9ED1-4B88-96DB-BEF2884BC68B}" type="sibTrans" cxnId="{9827CF36-7356-4FBC-80F4-3180D35BE4C1}">
      <dgm:prSet/>
      <dgm:spPr/>
      <dgm:t>
        <a:bodyPr/>
        <a:lstStyle/>
        <a:p>
          <a:endParaRPr lang="en-IN" sz="1800" b="1"/>
        </a:p>
      </dgm:t>
    </dgm:pt>
    <dgm:pt modelId="{51D2C714-8ECE-48A7-AC7D-E72BBA16B606}">
      <dgm:prSet phldrT="[Text]" custT="1"/>
      <dgm:spPr/>
      <dgm:t>
        <a:bodyPr/>
        <a:lstStyle/>
        <a:p>
          <a:r>
            <a:rPr lang="en-US" sz="2000" b="1" i="0" dirty="0"/>
            <a:t>to express beliefs about the present or future</a:t>
          </a:r>
          <a:endParaRPr lang="en-IN" sz="2000" b="1" dirty="0"/>
        </a:p>
      </dgm:t>
    </dgm:pt>
    <dgm:pt modelId="{831E1B48-E32F-4BBC-9DEC-8E570ADA4CD0}" type="parTrans" cxnId="{380590D7-581A-408E-B2E7-5FFA48138E2B}">
      <dgm:prSet/>
      <dgm:spPr/>
      <dgm:t>
        <a:bodyPr/>
        <a:lstStyle/>
        <a:p>
          <a:endParaRPr lang="en-IN" sz="1800" b="1"/>
        </a:p>
      </dgm:t>
    </dgm:pt>
    <dgm:pt modelId="{541C2270-3295-463F-B087-4C92AD7A01BF}" type="sibTrans" cxnId="{380590D7-581A-408E-B2E7-5FFA48138E2B}">
      <dgm:prSet/>
      <dgm:spPr/>
      <dgm:t>
        <a:bodyPr/>
        <a:lstStyle/>
        <a:p>
          <a:endParaRPr lang="en-IN" sz="1800" b="1"/>
        </a:p>
      </dgm:t>
    </dgm:pt>
    <dgm:pt modelId="{EE774C69-EBD5-4794-A68A-8E0B56291034}">
      <dgm:prSet phldrT="[Text]" custT="1"/>
      <dgm:spPr/>
      <dgm:t>
        <a:bodyPr/>
        <a:lstStyle/>
        <a:p>
          <a:r>
            <a:rPr lang="en-US" sz="2000" b="1" i="0" dirty="0"/>
            <a:t>to express beliefs about the present or future</a:t>
          </a:r>
          <a:endParaRPr lang="en-IN" sz="2000" b="1" dirty="0"/>
        </a:p>
      </dgm:t>
    </dgm:pt>
    <dgm:pt modelId="{B4A0FDCF-B4D7-46D1-B8FA-71F5BA43C2A8}" type="parTrans" cxnId="{BD771ABA-5CD2-4BEB-81CA-8904F1F5DCC7}">
      <dgm:prSet/>
      <dgm:spPr/>
      <dgm:t>
        <a:bodyPr/>
        <a:lstStyle/>
        <a:p>
          <a:endParaRPr lang="en-IN" sz="1800" b="1"/>
        </a:p>
      </dgm:t>
    </dgm:pt>
    <dgm:pt modelId="{6858CFAF-5F4B-4F5F-A8DE-5E6CBBCB089D}" type="sibTrans" cxnId="{BD771ABA-5CD2-4BEB-81CA-8904F1F5DCC7}">
      <dgm:prSet/>
      <dgm:spPr/>
      <dgm:t>
        <a:bodyPr/>
        <a:lstStyle/>
        <a:p>
          <a:endParaRPr lang="en-IN" sz="1800" b="1"/>
        </a:p>
      </dgm:t>
    </dgm:pt>
    <dgm:pt modelId="{13CB2E98-42CB-4765-BF14-E88B51550AB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to talk about what people want to do or are willing to do</a:t>
          </a:r>
          <a:endParaRPr lang="en-IN" sz="2000" b="1" dirty="0"/>
        </a:p>
      </dgm:t>
    </dgm:pt>
    <dgm:pt modelId="{72BBD83E-ADC2-4C35-A066-704B2F4F8620}" type="parTrans" cxnId="{25BCAFA5-0683-4A43-9E29-4725DD14DF93}">
      <dgm:prSet/>
      <dgm:spPr/>
      <dgm:t>
        <a:bodyPr/>
        <a:lstStyle/>
        <a:p>
          <a:endParaRPr lang="en-IN" sz="1800" b="1"/>
        </a:p>
      </dgm:t>
    </dgm:pt>
    <dgm:pt modelId="{02A3CD7C-3136-4618-AE97-3A37C517EE9A}" type="sibTrans" cxnId="{25BCAFA5-0683-4A43-9E29-4725DD14DF93}">
      <dgm:prSet/>
      <dgm:spPr/>
      <dgm:t>
        <a:bodyPr/>
        <a:lstStyle/>
        <a:p>
          <a:endParaRPr lang="en-IN" sz="1800" b="1"/>
        </a:p>
      </dgm:t>
    </dgm:pt>
    <dgm:pt modelId="{75DA926D-A078-40F4-BABE-C0668DB4FC2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to make promises, offers and requests.</a:t>
          </a:r>
          <a:endParaRPr lang="en-IN" sz="2000" b="1" dirty="0"/>
        </a:p>
      </dgm:t>
    </dgm:pt>
    <dgm:pt modelId="{DB9C5DAF-D9D3-42CA-96C1-10B3D60B8232}" type="parTrans" cxnId="{A3F2B6DC-E0A6-4CAA-A215-DD9448FABAF3}">
      <dgm:prSet/>
      <dgm:spPr/>
      <dgm:t>
        <a:bodyPr/>
        <a:lstStyle/>
        <a:p>
          <a:endParaRPr lang="en-IN" sz="1800" b="1"/>
        </a:p>
      </dgm:t>
    </dgm:pt>
    <dgm:pt modelId="{AA7DCBC1-CADE-488E-87A1-A6241E0FA344}" type="sibTrans" cxnId="{A3F2B6DC-E0A6-4CAA-A215-DD9448FABAF3}">
      <dgm:prSet/>
      <dgm:spPr/>
      <dgm:t>
        <a:bodyPr/>
        <a:lstStyle/>
        <a:p>
          <a:endParaRPr lang="en-IN" sz="1800" b="1"/>
        </a:p>
      </dgm:t>
    </dgm:pt>
    <dgm:pt modelId="{0F3C2EF4-27DF-482B-81B2-DFC33EFB8C3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to talk about the past</a:t>
          </a:r>
          <a:endParaRPr lang="en-IN" sz="2000" b="1" dirty="0"/>
        </a:p>
      </dgm:t>
    </dgm:pt>
    <dgm:pt modelId="{44708A78-132A-4CE7-A720-3E7348EAAA34}" type="parTrans" cxnId="{D7ADD1D0-58FC-40C9-AF32-AF2D8651938C}">
      <dgm:prSet/>
      <dgm:spPr/>
      <dgm:t>
        <a:bodyPr/>
        <a:lstStyle/>
        <a:p>
          <a:endParaRPr lang="en-IN" sz="1800" b="1"/>
        </a:p>
      </dgm:t>
    </dgm:pt>
    <dgm:pt modelId="{076B8952-5B01-463F-AE4F-30039D98846C}" type="sibTrans" cxnId="{D7ADD1D0-58FC-40C9-AF32-AF2D8651938C}">
      <dgm:prSet/>
      <dgm:spPr/>
      <dgm:t>
        <a:bodyPr/>
        <a:lstStyle/>
        <a:p>
          <a:endParaRPr lang="en-IN" sz="1800" b="1"/>
        </a:p>
      </dgm:t>
    </dgm:pt>
    <dgm:pt modelId="{D69BB1CC-1FB3-4AF1-9BE2-0CAAE7FC3F8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to talk about the past</a:t>
          </a:r>
          <a:endParaRPr lang="en-IN" sz="2000" b="1" dirty="0"/>
        </a:p>
      </dgm:t>
    </dgm:pt>
    <dgm:pt modelId="{7F55F064-CFA8-4C86-9F7E-729B69B9E07B}" type="parTrans" cxnId="{91085D13-9313-4663-A83C-FD4DC983DEEF}">
      <dgm:prSet/>
      <dgm:spPr/>
      <dgm:t>
        <a:bodyPr/>
        <a:lstStyle/>
        <a:p>
          <a:endParaRPr lang="en-IN" sz="1800" b="1"/>
        </a:p>
      </dgm:t>
    </dgm:pt>
    <dgm:pt modelId="{FE1CCD6B-78CA-4397-960B-44492777CB30}" type="sibTrans" cxnId="{91085D13-9313-4663-A83C-FD4DC983DEEF}">
      <dgm:prSet/>
      <dgm:spPr/>
      <dgm:t>
        <a:bodyPr/>
        <a:lstStyle/>
        <a:p>
          <a:endParaRPr lang="en-IN" sz="1800" b="1"/>
        </a:p>
      </dgm:t>
    </dgm:pt>
    <dgm:pt modelId="{3D64CADF-2B36-4C71-AD4A-6BD9809ED40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i="0" dirty="0"/>
            <a:t>to talk about hypotheses (when we imagine something)</a:t>
          </a:r>
          <a:endParaRPr lang="en-IN" sz="2000" b="1" dirty="0"/>
        </a:p>
      </dgm:t>
    </dgm:pt>
    <dgm:pt modelId="{4F071863-1C07-487C-89CF-D67AEF2EA673}" type="parTrans" cxnId="{1DE0FD26-4B6E-4C68-B2D9-0BA705BB7B3D}">
      <dgm:prSet/>
      <dgm:spPr/>
      <dgm:t>
        <a:bodyPr/>
        <a:lstStyle/>
        <a:p>
          <a:endParaRPr lang="en-IN" sz="1800" b="1"/>
        </a:p>
      </dgm:t>
    </dgm:pt>
    <dgm:pt modelId="{457B684E-6D4B-4EF5-ABA1-654287CA1E07}" type="sibTrans" cxnId="{1DE0FD26-4B6E-4C68-B2D9-0BA705BB7B3D}">
      <dgm:prSet/>
      <dgm:spPr/>
      <dgm:t>
        <a:bodyPr/>
        <a:lstStyle/>
        <a:p>
          <a:endParaRPr lang="en-IN" sz="1800" b="1"/>
        </a:p>
      </dgm:t>
    </dgm:pt>
    <dgm:pt modelId="{43EA36F9-DFA0-4B17-9FC4-D52A4F92C9E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000" b="1" i="0"/>
            <a:t>for politeness.</a:t>
          </a:r>
          <a:endParaRPr lang="en-IN" sz="2000" b="1" dirty="0"/>
        </a:p>
      </dgm:t>
    </dgm:pt>
    <dgm:pt modelId="{C2514E89-2164-427D-BCD5-0801AAB54AFF}" type="parTrans" cxnId="{5A4E3BCF-1DD6-4379-9293-2D2BAF657B4D}">
      <dgm:prSet/>
      <dgm:spPr/>
      <dgm:t>
        <a:bodyPr/>
        <a:lstStyle/>
        <a:p>
          <a:endParaRPr lang="en-IN" sz="1800" b="1"/>
        </a:p>
      </dgm:t>
    </dgm:pt>
    <dgm:pt modelId="{8177DD3A-1202-4277-96A6-B9126E2DDC39}" type="sibTrans" cxnId="{5A4E3BCF-1DD6-4379-9293-2D2BAF657B4D}">
      <dgm:prSet/>
      <dgm:spPr/>
      <dgm:t>
        <a:bodyPr/>
        <a:lstStyle/>
        <a:p>
          <a:endParaRPr lang="en-IN" sz="1800" b="1"/>
        </a:p>
      </dgm:t>
    </dgm:pt>
    <dgm:pt modelId="{74E88036-3B36-411E-89B4-DF7766C3432A}" type="pres">
      <dgm:prSet presAssocID="{45EB6388-4B0A-4E6F-8452-F134C0CE6284}" presName="Name0" presStyleCnt="0">
        <dgm:presLayoutVars>
          <dgm:dir/>
          <dgm:animLvl val="lvl"/>
          <dgm:resizeHandles/>
        </dgm:presLayoutVars>
      </dgm:prSet>
      <dgm:spPr/>
    </dgm:pt>
    <dgm:pt modelId="{4429DAAC-0804-4A2E-A50F-B02608F72EF1}" type="pres">
      <dgm:prSet presAssocID="{5481735B-E639-4337-B323-1AC2A457A8CD}" presName="linNode" presStyleCnt="0"/>
      <dgm:spPr/>
    </dgm:pt>
    <dgm:pt modelId="{822E2E27-B682-46E6-B14C-FEB09B2C2BDC}" type="pres">
      <dgm:prSet presAssocID="{5481735B-E639-4337-B323-1AC2A457A8CD}" presName="parentShp" presStyleLbl="node1" presStyleIdx="0" presStyleCnt="2" custLinFactNeighborX="-1421" custLinFactNeighborY="-403">
        <dgm:presLayoutVars>
          <dgm:bulletEnabled val="1"/>
        </dgm:presLayoutVars>
      </dgm:prSet>
      <dgm:spPr/>
    </dgm:pt>
    <dgm:pt modelId="{F4C9156A-483E-4AF7-8340-2A72FE372264}" type="pres">
      <dgm:prSet presAssocID="{5481735B-E639-4337-B323-1AC2A457A8CD}" presName="childShp" presStyleLbl="bgAccFollowNode1" presStyleIdx="0" presStyleCnt="2" custScaleX="99492" custScaleY="82356">
        <dgm:presLayoutVars>
          <dgm:bulletEnabled val="1"/>
        </dgm:presLayoutVars>
      </dgm:prSet>
      <dgm:spPr/>
    </dgm:pt>
    <dgm:pt modelId="{45D6FD25-7BD8-414C-AFE2-0AEAE9A3A0B3}" type="pres">
      <dgm:prSet presAssocID="{A2E97ECA-F618-4E6A-A672-C35CE3193F56}" presName="spacing" presStyleCnt="0"/>
      <dgm:spPr/>
    </dgm:pt>
    <dgm:pt modelId="{B7C3F2EE-1678-4878-A317-F76009855D6B}" type="pres">
      <dgm:prSet presAssocID="{9D12C2B1-9D3F-4037-AF38-93ED02F5AD67}" presName="linNode" presStyleCnt="0"/>
      <dgm:spPr/>
    </dgm:pt>
    <dgm:pt modelId="{762C9BA4-1B38-4887-981A-8BD7C3E32FED}" type="pres">
      <dgm:prSet presAssocID="{9D12C2B1-9D3F-4037-AF38-93ED02F5AD67}" presName="parentShp" presStyleLbl="node1" presStyleIdx="1" presStyleCnt="2">
        <dgm:presLayoutVars>
          <dgm:bulletEnabled val="1"/>
        </dgm:presLayoutVars>
      </dgm:prSet>
      <dgm:spPr/>
    </dgm:pt>
    <dgm:pt modelId="{3E8BC279-0080-4BBA-9C45-7A6C2F30F2AA}" type="pres">
      <dgm:prSet presAssocID="{9D12C2B1-9D3F-4037-AF38-93ED02F5AD67}" presName="childShp" presStyleLbl="bgAccFollowNode1" presStyleIdx="1" presStyleCnt="2" custScaleX="96638" custScaleY="79120" custLinFactNeighborX="238" custLinFactNeighborY="2655">
        <dgm:presLayoutVars>
          <dgm:bulletEnabled val="1"/>
        </dgm:presLayoutVars>
      </dgm:prSet>
      <dgm:spPr/>
    </dgm:pt>
  </dgm:ptLst>
  <dgm:cxnLst>
    <dgm:cxn modelId="{91085D13-9313-4663-A83C-FD4DC983DEEF}" srcId="{9D12C2B1-9D3F-4037-AF38-93ED02F5AD67}" destId="{D69BB1CC-1FB3-4AF1-9BE2-0CAAE7FC3F89}" srcOrd="1" destOrd="0" parTransId="{7F55F064-CFA8-4C86-9F7E-729B69B9E07B}" sibTransId="{FE1CCD6B-78CA-4397-960B-44492777CB30}"/>
    <dgm:cxn modelId="{1DE0FD26-4B6E-4C68-B2D9-0BA705BB7B3D}" srcId="{9D12C2B1-9D3F-4037-AF38-93ED02F5AD67}" destId="{3D64CADF-2B36-4C71-AD4A-6BD9809ED40B}" srcOrd="2" destOrd="0" parTransId="{4F071863-1C07-487C-89CF-D67AEF2EA673}" sibTransId="{457B684E-6D4B-4EF5-ABA1-654287CA1E07}"/>
    <dgm:cxn modelId="{2C233932-766A-4E37-8BC9-981797AF05EA}" type="presOf" srcId="{45EB6388-4B0A-4E6F-8452-F134C0CE6284}" destId="{74E88036-3B36-411E-89B4-DF7766C3432A}" srcOrd="0" destOrd="0" presId="urn:microsoft.com/office/officeart/2005/8/layout/vList6"/>
    <dgm:cxn modelId="{9827CF36-7356-4FBC-80F4-3180D35BE4C1}" srcId="{45EB6388-4B0A-4E6F-8452-F134C0CE6284}" destId="{9D12C2B1-9D3F-4037-AF38-93ED02F5AD67}" srcOrd="1" destOrd="0" parTransId="{5D08BCD4-E2A5-4919-A114-2031FC30CAC3}" sibTransId="{6025F427-9ED1-4B88-96DB-BEF2884BC68B}"/>
    <dgm:cxn modelId="{7F0F1668-724F-4B8A-AC5F-1EE44515544B}" type="presOf" srcId="{75DA926D-A078-40F4-BABE-C0668DB4FC20}" destId="{F4C9156A-483E-4AF7-8340-2A72FE372264}" srcOrd="0" destOrd="3" presId="urn:microsoft.com/office/officeart/2005/8/layout/vList6"/>
    <dgm:cxn modelId="{44BCBB4C-A8DB-4BF2-8E75-6790E04BFF70}" type="presOf" srcId="{9D12C2B1-9D3F-4037-AF38-93ED02F5AD67}" destId="{762C9BA4-1B38-4887-981A-8BD7C3E32FED}" srcOrd="0" destOrd="0" presId="urn:microsoft.com/office/officeart/2005/8/layout/vList6"/>
    <dgm:cxn modelId="{77D00180-0136-401F-B6F5-81FB4FF4379B}" srcId="{45EB6388-4B0A-4E6F-8452-F134C0CE6284}" destId="{5481735B-E639-4337-B323-1AC2A457A8CD}" srcOrd="0" destOrd="0" parTransId="{85AC778C-A971-4D05-8ED5-5A22347192FF}" sibTransId="{A2E97ECA-F618-4E6A-A672-C35CE3193F56}"/>
    <dgm:cxn modelId="{CCF8A480-E99C-492D-9DC8-6AA78098EED0}" type="presOf" srcId="{3D64CADF-2B36-4C71-AD4A-6BD9809ED40B}" destId="{3E8BC279-0080-4BBA-9C45-7A6C2F30F2AA}" srcOrd="0" destOrd="2" presId="urn:microsoft.com/office/officeart/2005/8/layout/vList6"/>
    <dgm:cxn modelId="{25BCAFA5-0683-4A43-9E29-4725DD14DF93}" srcId="{5481735B-E639-4337-B323-1AC2A457A8CD}" destId="{13CB2E98-42CB-4765-BF14-E88B51550AB4}" srcOrd="2" destOrd="0" parTransId="{72BBD83E-ADC2-4C35-A066-704B2F4F8620}" sibTransId="{02A3CD7C-3136-4618-AE97-3A37C517EE9A}"/>
    <dgm:cxn modelId="{98D9D6A5-4D24-4B71-BF1F-A472652DCB9E}" type="presOf" srcId="{51D2C714-8ECE-48A7-AC7D-E72BBA16B606}" destId="{F4C9156A-483E-4AF7-8340-2A72FE372264}" srcOrd="0" destOrd="0" presId="urn:microsoft.com/office/officeart/2005/8/layout/vList6"/>
    <dgm:cxn modelId="{BD771ABA-5CD2-4BEB-81CA-8904F1F5DCC7}" srcId="{5481735B-E639-4337-B323-1AC2A457A8CD}" destId="{EE774C69-EBD5-4794-A68A-8E0B56291034}" srcOrd="1" destOrd="0" parTransId="{B4A0FDCF-B4D7-46D1-B8FA-71F5BA43C2A8}" sibTransId="{6858CFAF-5F4B-4F5F-A8DE-5E6CBBCB089D}"/>
    <dgm:cxn modelId="{5A4E3BCF-1DD6-4379-9293-2D2BAF657B4D}" srcId="{9D12C2B1-9D3F-4037-AF38-93ED02F5AD67}" destId="{43EA36F9-DFA0-4B17-9FC4-D52A4F92C9E2}" srcOrd="3" destOrd="0" parTransId="{C2514E89-2164-427D-BCD5-0801AAB54AFF}" sibTransId="{8177DD3A-1202-4277-96A6-B9126E2DDC39}"/>
    <dgm:cxn modelId="{D7ADD1D0-58FC-40C9-AF32-AF2D8651938C}" srcId="{9D12C2B1-9D3F-4037-AF38-93ED02F5AD67}" destId="{0F3C2EF4-27DF-482B-81B2-DFC33EFB8C38}" srcOrd="0" destOrd="0" parTransId="{44708A78-132A-4CE7-A720-3E7348EAAA34}" sibTransId="{076B8952-5B01-463F-AE4F-30039D98846C}"/>
    <dgm:cxn modelId="{97B593D4-7178-4F6D-94F0-CE8AB05B8295}" type="presOf" srcId="{D69BB1CC-1FB3-4AF1-9BE2-0CAAE7FC3F89}" destId="{3E8BC279-0080-4BBA-9C45-7A6C2F30F2AA}" srcOrd="0" destOrd="1" presId="urn:microsoft.com/office/officeart/2005/8/layout/vList6"/>
    <dgm:cxn modelId="{326446D7-46EA-4ACD-988B-FE0409DA90F5}" type="presOf" srcId="{13CB2E98-42CB-4765-BF14-E88B51550AB4}" destId="{F4C9156A-483E-4AF7-8340-2A72FE372264}" srcOrd="0" destOrd="2" presId="urn:microsoft.com/office/officeart/2005/8/layout/vList6"/>
    <dgm:cxn modelId="{380590D7-581A-408E-B2E7-5FFA48138E2B}" srcId="{5481735B-E639-4337-B323-1AC2A457A8CD}" destId="{51D2C714-8ECE-48A7-AC7D-E72BBA16B606}" srcOrd="0" destOrd="0" parTransId="{831E1B48-E32F-4BBC-9DEC-8E570ADA4CD0}" sibTransId="{541C2270-3295-463F-B087-4C92AD7A01BF}"/>
    <dgm:cxn modelId="{A3F2B6DC-E0A6-4CAA-A215-DD9448FABAF3}" srcId="{5481735B-E639-4337-B323-1AC2A457A8CD}" destId="{75DA926D-A078-40F4-BABE-C0668DB4FC20}" srcOrd="3" destOrd="0" parTransId="{DB9C5DAF-D9D3-42CA-96C1-10B3D60B8232}" sibTransId="{AA7DCBC1-CADE-488E-87A1-A6241E0FA344}"/>
    <dgm:cxn modelId="{0A7A3EF1-EA03-40D3-B217-7BB968E4C2A7}" type="presOf" srcId="{EE774C69-EBD5-4794-A68A-8E0B56291034}" destId="{F4C9156A-483E-4AF7-8340-2A72FE372264}" srcOrd="0" destOrd="1" presId="urn:microsoft.com/office/officeart/2005/8/layout/vList6"/>
    <dgm:cxn modelId="{522393F9-E411-484B-9630-25441C9C8C3E}" type="presOf" srcId="{0F3C2EF4-27DF-482B-81B2-DFC33EFB8C38}" destId="{3E8BC279-0080-4BBA-9C45-7A6C2F30F2AA}" srcOrd="0" destOrd="0" presId="urn:microsoft.com/office/officeart/2005/8/layout/vList6"/>
    <dgm:cxn modelId="{F4AB72FA-6B4F-4573-AA67-95B6E273A7F2}" type="presOf" srcId="{5481735B-E639-4337-B323-1AC2A457A8CD}" destId="{822E2E27-B682-46E6-B14C-FEB09B2C2BDC}" srcOrd="0" destOrd="0" presId="urn:microsoft.com/office/officeart/2005/8/layout/vList6"/>
    <dgm:cxn modelId="{4762BAFB-51D2-4C78-818B-7D8EF65012FE}" type="presOf" srcId="{43EA36F9-DFA0-4B17-9FC4-D52A4F92C9E2}" destId="{3E8BC279-0080-4BBA-9C45-7A6C2F30F2AA}" srcOrd="0" destOrd="3" presId="urn:microsoft.com/office/officeart/2005/8/layout/vList6"/>
    <dgm:cxn modelId="{D9CF65CC-0B41-4DC1-9E8D-44F0E9243C22}" type="presParOf" srcId="{74E88036-3B36-411E-89B4-DF7766C3432A}" destId="{4429DAAC-0804-4A2E-A50F-B02608F72EF1}" srcOrd="0" destOrd="0" presId="urn:microsoft.com/office/officeart/2005/8/layout/vList6"/>
    <dgm:cxn modelId="{06A707DD-3B41-48FD-B2B2-67F49E4CA37B}" type="presParOf" srcId="{4429DAAC-0804-4A2E-A50F-B02608F72EF1}" destId="{822E2E27-B682-46E6-B14C-FEB09B2C2BDC}" srcOrd="0" destOrd="0" presId="urn:microsoft.com/office/officeart/2005/8/layout/vList6"/>
    <dgm:cxn modelId="{C73F0B0B-8ADB-4C2D-AF56-E5196FE6D49C}" type="presParOf" srcId="{4429DAAC-0804-4A2E-A50F-B02608F72EF1}" destId="{F4C9156A-483E-4AF7-8340-2A72FE372264}" srcOrd="1" destOrd="0" presId="urn:microsoft.com/office/officeart/2005/8/layout/vList6"/>
    <dgm:cxn modelId="{7C4DBC16-82AD-480C-A335-8F4DD95C4517}" type="presParOf" srcId="{74E88036-3B36-411E-89B4-DF7766C3432A}" destId="{45D6FD25-7BD8-414C-AFE2-0AEAE9A3A0B3}" srcOrd="1" destOrd="0" presId="urn:microsoft.com/office/officeart/2005/8/layout/vList6"/>
    <dgm:cxn modelId="{8E83D2AD-E1C5-47FD-BF6E-E293802F1AE0}" type="presParOf" srcId="{74E88036-3B36-411E-89B4-DF7766C3432A}" destId="{B7C3F2EE-1678-4878-A317-F76009855D6B}" srcOrd="2" destOrd="0" presId="urn:microsoft.com/office/officeart/2005/8/layout/vList6"/>
    <dgm:cxn modelId="{8C9664C0-E505-4A1B-BA90-5798C8F0B9E9}" type="presParOf" srcId="{B7C3F2EE-1678-4878-A317-F76009855D6B}" destId="{762C9BA4-1B38-4887-981A-8BD7C3E32FED}" srcOrd="0" destOrd="0" presId="urn:microsoft.com/office/officeart/2005/8/layout/vList6"/>
    <dgm:cxn modelId="{431F5690-C4F7-43C9-AFC2-406EFB86C0E6}" type="presParOf" srcId="{B7C3F2EE-1678-4878-A317-F76009855D6B}" destId="{3E8BC279-0080-4BBA-9C45-7A6C2F30F2A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6CEE0-78E2-4E0A-9036-0AF9E9670971}">
      <dsp:nvSpPr>
        <dsp:cNvPr id="0" name=""/>
        <dsp:cNvSpPr/>
      </dsp:nvSpPr>
      <dsp:spPr>
        <a:xfrm>
          <a:off x="-5697227" y="-872076"/>
          <a:ext cx="6782971" cy="6782971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6F120-D56E-434F-85AD-807AC225E446}">
      <dsp:nvSpPr>
        <dsp:cNvPr id="0" name=""/>
        <dsp:cNvSpPr/>
      </dsp:nvSpPr>
      <dsp:spPr>
        <a:xfrm>
          <a:off x="474617" y="314825"/>
          <a:ext cx="7540019" cy="630053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1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So</a:t>
          </a:r>
          <a:r>
            <a:rPr lang="en-US" sz="2400" b="1" i="0" kern="1200" dirty="0"/>
            <a:t> expresses consequence, with the general meaning of </a:t>
          </a:r>
          <a:r>
            <a:rPr lang="en-US" sz="2400" b="1" i="1" kern="1200" dirty="0">
              <a:highlight>
                <a:srgbClr val="008000"/>
              </a:highlight>
            </a:rPr>
            <a:t>therefore</a:t>
          </a:r>
          <a:endParaRPr lang="en-IN" sz="2400" b="1" kern="1200" dirty="0">
            <a:highlight>
              <a:srgbClr val="008000"/>
            </a:highlight>
          </a:endParaRPr>
        </a:p>
      </dsp:txBody>
      <dsp:txXfrm>
        <a:off x="474617" y="314825"/>
        <a:ext cx="7540019" cy="630053"/>
      </dsp:txXfrm>
    </dsp:sp>
    <dsp:sp modelId="{0D5BC804-4A83-4804-B2B0-109DC12603AC}">
      <dsp:nvSpPr>
        <dsp:cNvPr id="0" name=""/>
        <dsp:cNvSpPr/>
      </dsp:nvSpPr>
      <dsp:spPr>
        <a:xfrm>
          <a:off x="80833" y="236068"/>
          <a:ext cx="787567" cy="787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C54F-D5AA-455D-A463-20AB2101718F}">
      <dsp:nvSpPr>
        <dsp:cNvPr id="0" name=""/>
        <dsp:cNvSpPr/>
      </dsp:nvSpPr>
      <dsp:spPr>
        <a:xfrm>
          <a:off x="926095" y="1259603"/>
          <a:ext cx="7088541" cy="630053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1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So</a:t>
          </a:r>
          <a:r>
            <a:rPr lang="en-US" sz="2400" b="1" i="0" kern="1200" dirty="0"/>
            <a:t> expresses purpose, with the meaning of </a:t>
          </a:r>
          <a:r>
            <a:rPr lang="en-US" sz="2400" b="1" i="1" kern="1200" dirty="0">
              <a:highlight>
                <a:srgbClr val="800000"/>
              </a:highlight>
            </a:rPr>
            <a:t>in order that</a:t>
          </a:r>
          <a:endParaRPr lang="en-IN" sz="2400" b="1" kern="1200" dirty="0">
            <a:highlight>
              <a:srgbClr val="800000"/>
            </a:highlight>
          </a:endParaRPr>
        </a:p>
      </dsp:txBody>
      <dsp:txXfrm>
        <a:off x="926095" y="1259603"/>
        <a:ext cx="7088541" cy="630053"/>
      </dsp:txXfrm>
    </dsp:sp>
    <dsp:sp modelId="{52C6C039-1AA5-4A5C-A690-965617B90711}">
      <dsp:nvSpPr>
        <dsp:cNvPr id="0" name=""/>
        <dsp:cNvSpPr/>
      </dsp:nvSpPr>
      <dsp:spPr>
        <a:xfrm>
          <a:off x="532311" y="1180846"/>
          <a:ext cx="787567" cy="787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91C23-876C-4B07-A701-8342A2621A65}">
      <dsp:nvSpPr>
        <dsp:cNvPr id="0" name=""/>
        <dsp:cNvSpPr/>
      </dsp:nvSpPr>
      <dsp:spPr>
        <a:xfrm>
          <a:off x="1064662" y="2204382"/>
          <a:ext cx="6949974" cy="630053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1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So</a:t>
          </a:r>
          <a:r>
            <a:rPr lang="en-US" sz="2400" b="1" i="0" kern="1200" dirty="0"/>
            <a:t> expresses addition, with the general meaning of</a:t>
          </a:r>
          <a:r>
            <a:rPr lang="en-US" sz="2400" b="1" i="0" kern="1200" dirty="0">
              <a:highlight>
                <a:srgbClr val="008000"/>
              </a:highlight>
            </a:rPr>
            <a:t> </a:t>
          </a:r>
          <a:r>
            <a:rPr lang="en-US" sz="2400" b="1" i="1" kern="1200" dirty="0">
              <a:highlight>
                <a:srgbClr val="008000"/>
              </a:highlight>
            </a:rPr>
            <a:t>and also</a:t>
          </a:r>
          <a:endParaRPr lang="en-IN" sz="2400" b="1" kern="1200" dirty="0">
            <a:highlight>
              <a:srgbClr val="008000"/>
            </a:highlight>
          </a:endParaRPr>
        </a:p>
      </dsp:txBody>
      <dsp:txXfrm>
        <a:off x="1064662" y="2204382"/>
        <a:ext cx="6949974" cy="630053"/>
      </dsp:txXfrm>
    </dsp:sp>
    <dsp:sp modelId="{B187204A-59BC-4C49-919D-4A4354CB6691}">
      <dsp:nvSpPr>
        <dsp:cNvPr id="0" name=""/>
        <dsp:cNvSpPr/>
      </dsp:nvSpPr>
      <dsp:spPr>
        <a:xfrm>
          <a:off x="670879" y="2125625"/>
          <a:ext cx="787567" cy="787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0348D-93F9-4AAE-82C0-7EBD31468B16}">
      <dsp:nvSpPr>
        <dsp:cNvPr id="0" name=""/>
        <dsp:cNvSpPr/>
      </dsp:nvSpPr>
      <dsp:spPr>
        <a:xfrm>
          <a:off x="926095" y="3149160"/>
          <a:ext cx="7088541" cy="630053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1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So</a:t>
          </a:r>
          <a:r>
            <a:rPr lang="en-US" sz="2400" b="1" i="0" kern="1200" dirty="0"/>
            <a:t> expresses a degree; it is an intensifier with a meaning similar to </a:t>
          </a:r>
          <a:r>
            <a:rPr lang="en-US" sz="2400" b="1" i="1" kern="1200" dirty="0">
              <a:highlight>
                <a:srgbClr val="800000"/>
              </a:highlight>
            </a:rPr>
            <a:t>very</a:t>
          </a:r>
          <a:endParaRPr lang="en-IN" sz="2400" b="1" kern="1200" dirty="0">
            <a:highlight>
              <a:srgbClr val="800000"/>
            </a:highlight>
          </a:endParaRPr>
        </a:p>
      </dsp:txBody>
      <dsp:txXfrm>
        <a:off x="926095" y="3149160"/>
        <a:ext cx="7088541" cy="630053"/>
      </dsp:txXfrm>
    </dsp:sp>
    <dsp:sp modelId="{6EE49ACE-A399-4D14-A528-CDF7601EDE56}">
      <dsp:nvSpPr>
        <dsp:cNvPr id="0" name=""/>
        <dsp:cNvSpPr/>
      </dsp:nvSpPr>
      <dsp:spPr>
        <a:xfrm>
          <a:off x="532311" y="3070403"/>
          <a:ext cx="787567" cy="787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1A1CD-3BA5-45A2-A1F8-B6823A64375D}">
      <dsp:nvSpPr>
        <dsp:cNvPr id="0" name=""/>
        <dsp:cNvSpPr/>
      </dsp:nvSpPr>
      <dsp:spPr>
        <a:xfrm>
          <a:off x="474617" y="4093938"/>
          <a:ext cx="7540019" cy="630053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10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So </a:t>
          </a:r>
          <a:r>
            <a:rPr lang="en-US" sz="2400" b="1" i="0" kern="1200" dirty="0"/>
            <a:t>expresses agreement or confirmation, with a general meaning of </a:t>
          </a:r>
          <a:r>
            <a:rPr lang="en-US" sz="2400" b="1" i="0" kern="1200" dirty="0">
              <a:highlight>
                <a:srgbClr val="800000"/>
              </a:highlight>
            </a:rPr>
            <a:t>"it is true" or "it is the case".</a:t>
          </a:r>
          <a:endParaRPr lang="en-IN" sz="2400" b="1" kern="1200" dirty="0">
            <a:highlight>
              <a:srgbClr val="800000"/>
            </a:highlight>
          </a:endParaRPr>
        </a:p>
      </dsp:txBody>
      <dsp:txXfrm>
        <a:off x="474617" y="4093938"/>
        <a:ext cx="7540019" cy="630053"/>
      </dsp:txXfrm>
    </dsp:sp>
    <dsp:sp modelId="{5EEAD7E2-49A5-435D-A78D-12DD9F2C9752}">
      <dsp:nvSpPr>
        <dsp:cNvPr id="0" name=""/>
        <dsp:cNvSpPr/>
      </dsp:nvSpPr>
      <dsp:spPr>
        <a:xfrm>
          <a:off x="80833" y="4015182"/>
          <a:ext cx="787567" cy="787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11304-30D2-49C7-A4C7-31611C321F9D}">
      <dsp:nvSpPr>
        <dsp:cNvPr id="0" name=""/>
        <dsp:cNvSpPr/>
      </dsp:nvSpPr>
      <dsp:spPr>
        <a:xfrm>
          <a:off x="0" y="2663"/>
          <a:ext cx="8046720" cy="1813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baseline="0" dirty="0"/>
            <a:t>In these cases above, ‘so’ is a conjunctive adverb expressing a consequence.  </a:t>
          </a:r>
          <a:br>
            <a:rPr lang="en-US" sz="3100" b="1" kern="1200" baseline="0" dirty="0"/>
          </a:br>
          <a:r>
            <a:rPr lang="en-US" sz="3100" b="1" i="1" kern="1200" baseline="0" dirty="0">
              <a:solidFill>
                <a:srgbClr val="002060"/>
              </a:solidFill>
            </a:rPr>
            <a:t>(Some grammar books consider it to be a coordinating conjunction)</a:t>
          </a:r>
          <a:endParaRPr lang="en-IN" sz="3100" b="1" kern="1200" dirty="0">
            <a:solidFill>
              <a:srgbClr val="002060"/>
            </a:solidFill>
          </a:endParaRPr>
        </a:p>
      </dsp:txBody>
      <dsp:txXfrm>
        <a:off x="88528" y="91191"/>
        <a:ext cx="7869664" cy="1636444"/>
      </dsp:txXfrm>
    </dsp:sp>
    <dsp:sp modelId="{DAF096AD-C083-4E21-98AD-9F370F8DAB75}">
      <dsp:nvSpPr>
        <dsp:cNvPr id="0" name=""/>
        <dsp:cNvSpPr/>
      </dsp:nvSpPr>
      <dsp:spPr>
        <a:xfrm>
          <a:off x="0" y="1905444"/>
          <a:ext cx="8046720" cy="1813500"/>
        </a:xfrm>
        <a:prstGeom prst="roundRect">
          <a:avLst/>
        </a:prstGeom>
        <a:gradFill rotWithShape="0">
          <a:gsLst>
            <a:gs pos="0">
              <a:schemeClr val="accent2">
                <a:hueOff val="-3460072"/>
                <a:satOff val="-51313"/>
                <a:lumOff val="290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460072"/>
                <a:satOff val="-51313"/>
                <a:lumOff val="290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460072"/>
                <a:satOff val="-51313"/>
                <a:lumOff val="290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baseline="0"/>
            <a:t>This is the fundamental meaning of so as a connector.</a:t>
          </a:r>
          <a:br>
            <a:rPr lang="en-US" sz="3100" b="1" kern="1200" baseline="0"/>
          </a:br>
          <a:r>
            <a:rPr lang="en-US" sz="3100" b="1" kern="1200" baseline="0"/>
            <a:t>The coordinated clause of consequence must follow the main clause.</a:t>
          </a:r>
          <a:endParaRPr lang="en-IN" sz="3100" b="1" kern="1200" dirty="0"/>
        </a:p>
      </dsp:txBody>
      <dsp:txXfrm>
        <a:off x="88528" y="1993972"/>
        <a:ext cx="7869664" cy="1636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11304-30D2-49C7-A4C7-31611C321F9D}">
      <dsp:nvSpPr>
        <dsp:cNvPr id="0" name=""/>
        <dsp:cNvSpPr/>
      </dsp:nvSpPr>
      <dsp:spPr>
        <a:xfrm>
          <a:off x="0" y="387"/>
          <a:ext cx="8046720" cy="12323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In this case, so is a </a:t>
          </a:r>
          <a:r>
            <a:rPr lang="en-US" sz="2800" b="1" i="0" kern="1200" dirty="0">
              <a:solidFill>
                <a:schemeClr val="accent4">
                  <a:lumMod val="1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subordinating conjunction</a:t>
          </a:r>
          <a:r>
            <a:rPr lang="en-US" sz="2800" b="1" i="0" kern="1200" dirty="0"/>
            <a:t>, expressing a purpose. It can either be used alone, or else in the expression so that.</a:t>
          </a:r>
          <a:endParaRPr lang="en-IN" sz="2800" b="1" kern="1200" dirty="0">
            <a:solidFill>
              <a:srgbClr val="002060"/>
            </a:solidFill>
          </a:endParaRPr>
        </a:p>
      </dsp:txBody>
      <dsp:txXfrm>
        <a:off x="60157" y="60544"/>
        <a:ext cx="7926406" cy="1112013"/>
      </dsp:txXfrm>
    </dsp:sp>
    <dsp:sp modelId="{DAF096AD-C083-4E21-98AD-9F370F8DAB75}">
      <dsp:nvSpPr>
        <dsp:cNvPr id="0" name=""/>
        <dsp:cNvSpPr/>
      </dsp:nvSpPr>
      <dsp:spPr>
        <a:xfrm>
          <a:off x="0" y="1244640"/>
          <a:ext cx="8046720" cy="1232327"/>
        </a:xfrm>
        <a:prstGeom prst="roundRect">
          <a:avLst/>
        </a:prstGeom>
        <a:gradFill rotWithShape="0">
          <a:gsLst>
            <a:gs pos="0">
              <a:schemeClr val="accent2">
                <a:hueOff val="-1730036"/>
                <a:satOff val="-25657"/>
                <a:lumOff val="1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730036"/>
                <a:satOff val="-25657"/>
                <a:lumOff val="1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730036"/>
                <a:satOff val="-25657"/>
                <a:lumOff val="1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The subordinate clause of purpose can either precede or follow the main clause.</a:t>
          </a:r>
          <a:endParaRPr lang="en-IN" sz="2800" b="1" kern="1200" dirty="0"/>
        </a:p>
      </dsp:txBody>
      <dsp:txXfrm>
        <a:off x="60157" y="1304797"/>
        <a:ext cx="7926406" cy="1112013"/>
      </dsp:txXfrm>
    </dsp:sp>
    <dsp:sp modelId="{6BEEA0E2-4F13-4FF8-84C4-0DED6A578794}">
      <dsp:nvSpPr>
        <dsp:cNvPr id="0" name=""/>
        <dsp:cNvSpPr/>
      </dsp:nvSpPr>
      <dsp:spPr>
        <a:xfrm>
          <a:off x="0" y="2488892"/>
          <a:ext cx="8046720" cy="1232327"/>
        </a:xfrm>
        <a:prstGeom prst="roundRect">
          <a:avLst/>
        </a:prstGeom>
        <a:gradFill rotWithShape="0">
          <a:gsLst>
            <a:gs pos="0">
              <a:schemeClr val="accent2">
                <a:hueOff val="-3460072"/>
                <a:satOff val="-51313"/>
                <a:lumOff val="290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460072"/>
                <a:satOff val="-51313"/>
                <a:lumOff val="290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460072"/>
                <a:satOff val="-51313"/>
                <a:lumOff val="290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accent4">
                  <a:lumMod val="10000"/>
                </a:schemeClr>
              </a:solidFill>
              <a:effectLst/>
              <a:latin typeface="arial" panose="020B0604020202020204" pitchFamily="34" charset="0"/>
            </a:rPr>
            <a:t>So that</a:t>
          </a:r>
          <a:r>
            <a:rPr lang="en-US" sz="2800" b="0" i="0" kern="1200" dirty="0">
              <a:solidFill>
                <a:schemeClr val="accent4">
                  <a:lumMod val="10000"/>
                </a:schemeClr>
              </a:solidFill>
              <a:effectLst/>
              <a:latin typeface="arial" panose="020B0604020202020204" pitchFamily="34" charset="0"/>
            </a:rPr>
            <a:t> </a:t>
          </a:r>
          <a:r>
            <a:rPr lang="en-US" sz="2800" b="0" i="0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is usually preferred if the subordinate clause of purpose comes </a:t>
          </a:r>
          <a:r>
            <a:rPr lang="en-US" sz="2800" b="0" i="0" u="sng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before</a:t>
          </a:r>
          <a:r>
            <a:rPr lang="en-US" sz="2800" b="0" i="0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 the main clause.</a:t>
          </a:r>
          <a:endParaRPr lang="en-IN" sz="2800" b="1" kern="1200" dirty="0"/>
        </a:p>
      </dsp:txBody>
      <dsp:txXfrm>
        <a:off x="60157" y="2549049"/>
        <a:ext cx="7926406" cy="1112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6CEE0-78E2-4E0A-9036-0AF9E9670971}">
      <dsp:nvSpPr>
        <dsp:cNvPr id="0" name=""/>
        <dsp:cNvSpPr/>
      </dsp:nvSpPr>
      <dsp:spPr>
        <a:xfrm>
          <a:off x="-5769783" y="-884494"/>
          <a:ext cx="6880005" cy="6880005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6F120-D56E-434F-85AD-807AC225E446}">
      <dsp:nvSpPr>
        <dsp:cNvPr id="0" name=""/>
        <dsp:cNvSpPr/>
      </dsp:nvSpPr>
      <dsp:spPr>
        <a:xfrm>
          <a:off x="545922" y="209021"/>
          <a:ext cx="7309668" cy="859711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7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Neither</a:t>
          </a:r>
          <a:r>
            <a:rPr lang="en-US" sz="2000" b="0" i="0" kern="1200" dirty="0"/>
            <a:t> allows us to make a negative statement about two people or things at the same time. </a:t>
          </a:r>
          <a:endParaRPr lang="en-IN" sz="2000" b="1" kern="1200" dirty="0"/>
        </a:p>
      </dsp:txBody>
      <dsp:txXfrm>
        <a:off x="545922" y="209021"/>
        <a:ext cx="7309668" cy="859711"/>
      </dsp:txXfrm>
    </dsp:sp>
    <dsp:sp modelId="{0D5BC804-4A83-4804-B2B0-109DC12603AC}">
      <dsp:nvSpPr>
        <dsp:cNvPr id="0" name=""/>
        <dsp:cNvSpPr/>
      </dsp:nvSpPr>
      <dsp:spPr>
        <a:xfrm>
          <a:off x="90990" y="239451"/>
          <a:ext cx="798851" cy="798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C54F-D5AA-455D-A463-20AB2101718F}">
      <dsp:nvSpPr>
        <dsp:cNvPr id="0" name=""/>
        <dsp:cNvSpPr/>
      </dsp:nvSpPr>
      <dsp:spPr>
        <a:xfrm>
          <a:off x="1013464" y="1204352"/>
          <a:ext cx="6832531" cy="785680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7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Neither</a:t>
          </a:r>
          <a:r>
            <a:rPr lang="en-US" sz="2000" b="0" i="0" kern="1200" dirty="0"/>
            <a:t> goes before singular countable nouns. We use it to say ‘not either’ in relation to two things. </a:t>
          </a:r>
          <a:endParaRPr lang="en-IN" sz="2000" b="1" kern="1200" dirty="0"/>
        </a:p>
      </dsp:txBody>
      <dsp:txXfrm>
        <a:off x="1013464" y="1204352"/>
        <a:ext cx="6832531" cy="785680"/>
      </dsp:txXfrm>
    </dsp:sp>
    <dsp:sp modelId="{52C6C039-1AA5-4A5C-A690-965617B90711}">
      <dsp:nvSpPr>
        <dsp:cNvPr id="0" name=""/>
        <dsp:cNvSpPr/>
      </dsp:nvSpPr>
      <dsp:spPr>
        <a:xfrm>
          <a:off x="548937" y="1197766"/>
          <a:ext cx="798851" cy="798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91C23-876C-4B07-A701-8342A2621A65}">
      <dsp:nvSpPr>
        <dsp:cNvPr id="0" name=""/>
        <dsp:cNvSpPr/>
      </dsp:nvSpPr>
      <dsp:spPr>
        <a:xfrm>
          <a:off x="1151271" y="2100149"/>
          <a:ext cx="6697472" cy="910716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7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Neither</a:t>
          </a:r>
          <a:r>
            <a:rPr lang="en-US" sz="2000" b="0" i="0" kern="1200" dirty="0"/>
            <a:t> can be pronounced </a:t>
          </a:r>
          <a:r>
            <a:rPr lang="en-US" sz="2000" b="0" i="1" kern="1200" dirty="0"/>
            <a:t>/ˈ</a:t>
          </a:r>
          <a:r>
            <a:rPr lang="en-US" sz="2000" b="0" i="1" kern="1200" dirty="0" err="1"/>
            <a:t>naɪðə</a:t>
          </a:r>
          <a:r>
            <a:rPr lang="en-US" sz="2000" b="0" i="1" kern="1200" dirty="0"/>
            <a:t>(r)/</a:t>
          </a:r>
          <a:r>
            <a:rPr lang="en-US" sz="2000" b="0" i="0" kern="1200" dirty="0"/>
            <a:t> or </a:t>
          </a:r>
          <a:r>
            <a:rPr lang="en-US" sz="2000" b="0" i="1" kern="1200" dirty="0"/>
            <a:t>/ˈ</a:t>
          </a:r>
          <a:r>
            <a:rPr lang="en-US" sz="2000" b="0" i="1" kern="1200" dirty="0" err="1"/>
            <a:t>ni:ðə</a:t>
          </a:r>
          <a:r>
            <a:rPr lang="en-US" sz="2000" b="0" i="1" kern="1200" dirty="0"/>
            <a:t>(r)/.</a:t>
          </a:r>
          <a:endParaRPr lang="en-IN" sz="2000" b="1" kern="1200" dirty="0"/>
        </a:p>
      </dsp:txBody>
      <dsp:txXfrm>
        <a:off x="1151271" y="2100149"/>
        <a:ext cx="6697472" cy="910716"/>
      </dsp:txXfrm>
    </dsp:sp>
    <dsp:sp modelId="{B187204A-59BC-4C49-919D-4A4354CB6691}">
      <dsp:nvSpPr>
        <dsp:cNvPr id="0" name=""/>
        <dsp:cNvSpPr/>
      </dsp:nvSpPr>
      <dsp:spPr>
        <a:xfrm>
          <a:off x="689490" y="2156082"/>
          <a:ext cx="798851" cy="798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0348D-93F9-4AAE-82C0-7EBD31468B16}">
      <dsp:nvSpPr>
        <dsp:cNvPr id="0" name=""/>
        <dsp:cNvSpPr/>
      </dsp:nvSpPr>
      <dsp:spPr>
        <a:xfrm>
          <a:off x="1001210" y="3085523"/>
          <a:ext cx="6857040" cy="856599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7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We use </a:t>
          </a:r>
          <a:r>
            <a:rPr lang="en-US" sz="2000" b="0" i="1" kern="1200" dirty="0"/>
            <a:t>neither of</a:t>
          </a:r>
          <a:r>
            <a:rPr lang="en-US" sz="2000" b="0" i="0" kern="1200" dirty="0"/>
            <a:t> before pronouns and plural countable nouns which have a determiner (</a:t>
          </a:r>
          <a:r>
            <a:rPr lang="en-US" sz="2000" b="0" i="1" kern="1200" dirty="0"/>
            <a:t>my, his, the</a:t>
          </a:r>
          <a:r>
            <a:rPr lang="en-US" sz="2000" b="0" i="0" kern="1200" dirty="0"/>
            <a:t>) before them</a:t>
          </a:r>
          <a:endParaRPr lang="en-IN" sz="2000" b="1" kern="1200" dirty="0"/>
        </a:p>
      </dsp:txBody>
      <dsp:txXfrm>
        <a:off x="1001210" y="3085523"/>
        <a:ext cx="6857040" cy="856599"/>
      </dsp:txXfrm>
    </dsp:sp>
    <dsp:sp modelId="{6EE49ACE-A399-4D14-A528-CDF7601EDE56}">
      <dsp:nvSpPr>
        <dsp:cNvPr id="0" name=""/>
        <dsp:cNvSpPr/>
      </dsp:nvSpPr>
      <dsp:spPr>
        <a:xfrm>
          <a:off x="548937" y="3114397"/>
          <a:ext cx="798851" cy="798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1A1CD-3BA5-45A2-A1F8-B6823A64375D}">
      <dsp:nvSpPr>
        <dsp:cNvPr id="0" name=""/>
        <dsp:cNvSpPr/>
      </dsp:nvSpPr>
      <dsp:spPr>
        <a:xfrm>
          <a:off x="508671" y="4027351"/>
          <a:ext cx="7384172" cy="889575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7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 formal styles, we use </a:t>
          </a:r>
          <a:r>
            <a:rPr lang="en-US" sz="2000" b="0" i="1" kern="1200" dirty="0"/>
            <a:t>neither of</a:t>
          </a:r>
          <a:r>
            <a:rPr lang="en-US" sz="2000" b="0" i="0" kern="1200" dirty="0"/>
            <a:t> with a singular verb when it is the subject. However, in informal speaking, people often use plural verbs</a:t>
          </a:r>
          <a:endParaRPr lang="en-IN" sz="2000" b="1" kern="1200" dirty="0"/>
        </a:p>
      </dsp:txBody>
      <dsp:txXfrm>
        <a:off x="508671" y="4027351"/>
        <a:ext cx="7384172" cy="889575"/>
      </dsp:txXfrm>
    </dsp:sp>
    <dsp:sp modelId="{5EEAD7E2-49A5-435D-A78D-12DD9F2C9752}">
      <dsp:nvSpPr>
        <dsp:cNvPr id="0" name=""/>
        <dsp:cNvSpPr/>
      </dsp:nvSpPr>
      <dsp:spPr>
        <a:xfrm>
          <a:off x="90990" y="4072713"/>
          <a:ext cx="798851" cy="798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6CEE0-78E2-4E0A-9036-0AF9E9670971}">
      <dsp:nvSpPr>
        <dsp:cNvPr id="0" name=""/>
        <dsp:cNvSpPr/>
      </dsp:nvSpPr>
      <dsp:spPr>
        <a:xfrm>
          <a:off x="-5575536" y="-855521"/>
          <a:ext cx="6653611" cy="665361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6F120-D56E-434F-85AD-807AC225E446}">
      <dsp:nvSpPr>
        <dsp:cNvPr id="0" name=""/>
        <dsp:cNvSpPr/>
      </dsp:nvSpPr>
      <dsp:spPr>
        <a:xfrm>
          <a:off x="553056" y="182881"/>
          <a:ext cx="7289832" cy="869879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5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We can use </a:t>
          </a:r>
          <a:r>
            <a:rPr lang="en-US" sz="2000" b="1" i="1" kern="1200" dirty="0"/>
            <a:t>either</a:t>
          </a:r>
          <a:r>
            <a:rPr lang="en-US" sz="2000" b="1" i="0" kern="1200" dirty="0"/>
            <a:t> as a determiner before a noun to talk about two choices or possibilities. The noun that follows </a:t>
          </a:r>
          <a:r>
            <a:rPr lang="en-US" sz="2000" b="1" i="1" kern="1200" dirty="0"/>
            <a:t>either</a:t>
          </a:r>
          <a:r>
            <a:rPr lang="en-US" sz="2000" b="1" i="0" kern="1200" dirty="0"/>
            <a:t> must be a singular countable noun. </a:t>
          </a:r>
          <a:endParaRPr lang="en-IN" sz="2000" b="1" kern="1200" dirty="0"/>
        </a:p>
      </dsp:txBody>
      <dsp:txXfrm>
        <a:off x="553056" y="182881"/>
        <a:ext cx="7289832" cy="869879"/>
      </dsp:txXfrm>
    </dsp:sp>
    <dsp:sp modelId="{0D5BC804-4A83-4804-B2B0-109DC12603AC}">
      <dsp:nvSpPr>
        <dsp:cNvPr id="0" name=""/>
        <dsp:cNvSpPr/>
      </dsp:nvSpPr>
      <dsp:spPr>
        <a:xfrm>
          <a:off x="92256" y="231559"/>
          <a:ext cx="772523" cy="772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B3430-C0E8-4FB9-A3D7-6F3644AF3D85}">
      <dsp:nvSpPr>
        <dsp:cNvPr id="0" name=""/>
        <dsp:cNvSpPr/>
      </dsp:nvSpPr>
      <dsp:spPr>
        <a:xfrm>
          <a:off x="966496" y="1174282"/>
          <a:ext cx="6905804" cy="740540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5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“</a:t>
          </a:r>
          <a:r>
            <a:rPr lang="en-US" sz="2000" b="1" i="1" kern="1200" dirty="0">
              <a:solidFill>
                <a:schemeClr val="accent4">
                  <a:lumMod val="10000"/>
                </a:schemeClr>
              </a:solidFill>
            </a:rPr>
            <a:t>Personally, I don’t like either jacket.”</a:t>
          </a:r>
          <a:endParaRPr lang="en-IN" sz="2000" b="1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966496" y="1174282"/>
        <a:ext cx="6905804" cy="740540"/>
      </dsp:txXfrm>
    </dsp:sp>
    <dsp:sp modelId="{3B65A36F-0DD1-4C8F-9175-9B6A60D45B88}">
      <dsp:nvSpPr>
        <dsp:cNvPr id="0" name=""/>
        <dsp:cNvSpPr/>
      </dsp:nvSpPr>
      <dsp:spPr>
        <a:xfrm>
          <a:off x="535110" y="1158290"/>
          <a:ext cx="772523" cy="772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80E37-AC78-4D35-AABE-2BE98AFB624F}">
      <dsp:nvSpPr>
        <dsp:cNvPr id="0" name=""/>
        <dsp:cNvSpPr/>
      </dsp:nvSpPr>
      <dsp:spPr>
        <a:xfrm>
          <a:off x="1101266" y="2050181"/>
          <a:ext cx="6772186" cy="842204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5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/>
            <a:t>Either</a:t>
          </a:r>
          <a:r>
            <a:rPr lang="en-US" sz="2000" b="1" i="0" kern="1200" dirty="0"/>
            <a:t> must be followed by </a:t>
          </a:r>
          <a:r>
            <a:rPr lang="en-US" sz="2000" b="1" i="1" kern="1200" dirty="0"/>
            <a:t>of</a:t>
          </a:r>
          <a:r>
            <a:rPr lang="en-US" sz="2000" b="1" i="0" kern="1200" dirty="0"/>
            <a:t> if we use it before </a:t>
          </a:r>
          <a:r>
            <a:rPr lang="en-US" sz="2000" b="1" i="1" kern="1200" dirty="0"/>
            <a:t>the</a:t>
          </a:r>
          <a:r>
            <a:rPr lang="en-US" sz="2000" b="1" i="0" kern="1200" dirty="0"/>
            <a:t>, </a:t>
          </a:r>
          <a:r>
            <a:rPr lang="en-US" sz="2000" b="1" i="1" kern="1200" dirty="0"/>
            <a:t>these, those</a:t>
          </a:r>
          <a:r>
            <a:rPr lang="en-US" sz="2000" b="1" i="0" kern="1200" dirty="0"/>
            <a:t> or possessives (</a:t>
          </a:r>
          <a:r>
            <a:rPr lang="en-US" sz="2000" b="1" i="1" kern="1200" dirty="0"/>
            <a:t>my, your</a:t>
          </a:r>
          <a:r>
            <a:rPr lang="en-US" sz="2000" b="1" i="0" kern="1200" dirty="0"/>
            <a:t>) with a plural noun</a:t>
          </a:r>
          <a:endParaRPr lang="en-IN" sz="2000" b="1" kern="1200" dirty="0"/>
        </a:p>
      </dsp:txBody>
      <dsp:txXfrm>
        <a:off x="1101266" y="2050181"/>
        <a:ext cx="6772186" cy="842204"/>
      </dsp:txXfrm>
    </dsp:sp>
    <dsp:sp modelId="{52C6C039-1AA5-4A5C-A690-965617B90711}">
      <dsp:nvSpPr>
        <dsp:cNvPr id="0" name=""/>
        <dsp:cNvSpPr/>
      </dsp:nvSpPr>
      <dsp:spPr>
        <a:xfrm>
          <a:off x="671031" y="2085022"/>
          <a:ext cx="772523" cy="772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FA295-C5B6-486D-A781-019056908E93}">
      <dsp:nvSpPr>
        <dsp:cNvPr id="0" name=""/>
        <dsp:cNvSpPr/>
      </dsp:nvSpPr>
      <dsp:spPr>
        <a:xfrm>
          <a:off x="966496" y="3051211"/>
          <a:ext cx="6905804" cy="693608"/>
        </a:xfrm>
        <a:prstGeom prst="rect">
          <a:avLst/>
        </a:prstGeom>
        <a:solidFill>
          <a:schemeClr val="accent6">
            <a:shade val="50000"/>
            <a:hueOff val="-468045"/>
            <a:satOff val="-76084"/>
            <a:lumOff val="487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5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schemeClr val="accent4">
                  <a:lumMod val="10000"/>
                </a:schemeClr>
              </a:solidFill>
            </a:rPr>
            <a:t>“Either of the children can come with us; we don’t mind which.”</a:t>
          </a:r>
          <a:endParaRPr lang="en-IN" sz="2000" b="1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966496" y="3051211"/>
        <a:ext cx="6905804" cy="693608"/>
      </dsp:txXfrm>
    </dsp:sp>
    <dsp:sp modelId="{47E4174D-C6ED-4B08-8636-047B31D07012}">
      <dsp:nvSpPr>
        <dsp:cNvPr id="0" name=""/>
        <dsp:cNvSpPr/>
      </dsp:nvSpPr>
      <dsp:spPr>
        <a:xfrm>
          <a:off x="535110" y="3011753"/>
          <a:ext cx="772523" cy="772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468045"/>
              <a:satOff val="-76084"/>
              <a:lumOff val="487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DB23D-D037-4C3A-9D63-2BFFF241FF28}">
      <dsp:nvSpPr>
        <dsp:cNvPr id="0" name=""/>
        <dsp:cNvSpPr/>
      </dsp:nvSpPr>
      <dsp:spPr>
        <a:xfrm>
          <a:off x="504108" y="3927110"/>
          <a:ext cx="7387728" cy="795272"/>
        </a:xfrm>
        <a:prstGeom prst="rect">
          <a:avLst/>
        </a:prstGeom>
        <a:solidFill>
          <a:schemeClr val="accent6">
            <a:shade val="50000"/>
            <a:hueOff val="-234022"/>
            <a:satOff val="-38042"/>
            <a:lumOff val="24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5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/>
            <a:t>Either</a:t>
          </a:r>
          <a:r>
            <a:rPr lang="en-US" sz="2000" b="1" i="0" kern="1200" dirty="0"/>
            <a:t> as a determiner before a singular countable noun can mean ‘both’ – </a:t>
          </a:r>
          <a:r>
            <a:rPr lang="en-US" sz="2000" b="1" i="0" kern="1200" dirty="0">
              <a:solidFill>
                <a:schemeClr val="accent4">
                  <a:lumMod val="10000"/>
                </a:schemeClr>
              </a:solidFill>
            </a:rPr>
            <a:t>“</a:t>
          </a:r>
          <a:r>
            <a:rPr lang="en-US" sz="2000" b="1" i="1" kern="1200" dirty="0">
              <a:solidFill>
                <a:schemeClr val="accent4">
                  <a:lumMod val="10000"/>
                </a:schemeClr>
              </a:solidFill>
            </a:rPr>
            <a:t>There were shops on either side of the street.”</a:t>
          </a:r>
          <a:endParaRPr lang="en-IN" sz="2000" b="1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504108" y="3927110"/>
        <a:ext cx="7387728" cy="795272"/>
      </dsp:txXfrm>
    </dsp:sp>
    <dsp:sp modelId="{B187204A-59BC-4C49-919D-4A4354CB6691}">
      <dsp:nvSpPr>
        <dsp:cNvPr id="0" name=""/>
        <dsp:cNvSpPr/>
      </dsp:nvSpPr>
      <dsp:spPr>
        <a:xfrm>
          <a:off x="92256" y="3938485"/>
          <a:ext cx="772523" cy="772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34022"/>
              <a:satOff val="-38042"/>
              <a:lumOff val="24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9156A-483E-4AF7-8340-2A72FE372264}">
      <dsp:nvSpPr>
        <dsp:cNvPr id="0" name=""/>
        <dsp:cNvSpPr/>
      </dsp:nvSpPr>
      <dsp:spPr>
        <a:xfrm>
          <a:off x="4061877" y="211119"/>
          <a:ext cx="6038857" cy="19651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dirty="0"/>
            <a:t>to express beliefs about the present or future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dirty="0"/>
            <a:t>to express beliefs about the present or future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i="0" kern="1200" dirty="0"/>
            <a:t>to talk about what people want to do or are willing to do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i="0" kern="1200" dirty="0"/>
            <a:t>to make promises, offers and requests.</a:t>
          </a:r>
          <a:endParaRPr lang="en-IN" sz="2000" b="1" kern="1200" dirty="0"/>
        </a:p>
      </dsp:txBody>
      <dsp:txXfrm>
        <a:off x="4061877" y="456763"/>
        <a:ext cx="5301925" cy="1473864"/>
      </dsp:txXfrm>
    </dsp:sp>
    <dsp:sp modelId="{822E2E27-B682-46E6-B14C-FEB09B2C2BDC}">
      <dsp:nvSpPr>
        <dsp:cNvPr id="0" name=""/>
        <dsp:cNvSpPr/>
      </dsp:nvSpPr>
      <dsp:spPr>
        <a:xfrm>
          <a:off x="0" y="0"/>
          <a:ext cx="4046460" cy="23861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We use </a:t>
          </a:r>
          <a:r>
            <a:rPr lang="en-IN" sz="3600" b="1" i="1" kern="1200" dirty="0"/>
            <a:t>will</a:t>
          </a:r>
          <a:r>
            <a:rPr lang="en-IN" sz="3600" b="1" i="0" kern="1200" dirty="0"/>
            <a:t>:</a:t>
          </a:r>
          <a:endParaRPr lang="en-IN" sz="3600" b="1" kern="1200" dirty="0"/>
        </a:p>
      </dsp:txBody>
      <dsp:txXfrm>
        <a:off x="116483" y="116483"/>
        <a:ext cx="3813494" cy="2153202"/>
      </dsp:txXfrm>
    </dsp:sp>
    <dsp:sp modelId="{3E8BC279-0080-4BBA-9C45-7A6C2F30F2AA}">
      <dsp:nvSpPr>
        <dsp:cNvPr id="0" name=""/>
        <dsp:cNvSpPr/>
      </dsp:nvSpPr>
      <dsp:spPr>
        <a:xfrm>
          <a:off x="4158122" y="2937865"/>
          <a:ext cx="5865628" cy="188793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758558"/>
            <a:satOff val="5540"/>
            <a:lumOff val="42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58558"/>
              <a:satOff val="5540"/>
              <a:lumOff val="4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i="0" kern="1200" dirty="0"/>
            <a:t>to talk about the past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i="0" kern="1200" dirty="0"/>
            <a:t>to talk about the past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i="0" kern="1200" dirty="0"/>
            <a:t>to talk about hypotheses (when we imagine something)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2000" b="1" i="0" kern="1200"/>
            <a:t>for politeness.</a:t>
          </a:r>
          <a:endParaRPr lang="en-IN" sz="2000" b="1" kern="1200" dirty="0"/>
        </a:p>
      </dsp:txBody>
      <dsp:txXfrm>
        <a:off x="4158122" y="3173857"/>
        <a:ext cx="5157652" cy="1415952"/>
      </dsp:txXfrm>
    </dsp:sp>
    <dsp:sp modelId="{762C9BA4-1B38-4887-981A-8BD7C3E32FED}">
      <dsp:nvSpPr>
        <dsp:cNvPr id="0" name=""/>
        <dsp:cNvSpPr/>
      </dsp:nvSpPr>
      <dsp:spPr>
        <a:xfrm>
          <a:off x="102031" y="2625396"/>
          <a:ext cx="4046460" cy="2386168"/>
        </a:xfrm>
        <a:prstGeom prst="roundRect">
          <a:avLst/>
        </a:prstGeom>
        <a:solidFill>
          <a:schemeClr val="accent2">
            <a:hueOff val="-3460072"/>
            <a:satOff val="-51313"/>
            <a:lumOff val="2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would</a:t>
          </a:r>
          <a:r>
            <a:rPr lang="en-US" sz="3200" b="1" i="0" kern="1200" dirty="0"/>
            <a:t> is the </a:t>
          </a:r>
          <a:r>
            <a:rPr lang="en-US" sz="3200" b="1" i="0" kern="1200" dirty="0">
              <a:hlinkClick xmlns:r="http://schemas.openxmlformats.org/officeDocument/2006/relationships" r:id="rId1"/>
            </a:rPr>
            <a:t>past tense form</a:t>
          </a:r>
          <a:r>
            <a:rPr lang="en-US" sz="3200" b="1" i="0" kern="1200" dirty="0"/>
            <a:t> of </a:t>
          </a:r>
          <a:r>
            <a:rPr lang="en-US" sz="3200" b="1" i="1" kern="1200" dirty="0"/>
            <a:t>will</a:t>
          </a:r>
          <a:r>
            <a:rPr lang="en-US" sz="3200" b="1" i="0" kern="1200" dirty="0"/>
            <a:t>. Because it is a past tense, it is used:</a:t>
          </a:r>
        </a:p>
      </dsp:txBody>
      <dsp:txXfrm>
        <a:off x="218514" y="2741879"/>
        <a:ext cx="3813494" cy="2153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6.wdp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7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6504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233061"/>
            <a:ext cx="8037576" cy="1819175"/>
          </a:xfrm>
        </p:spPr>
        <p:txBody>
          <a:bodyPr/>
          <a:lstStyle/>
          <a:p>
            <a:r>
              <a:rPr lang="en-US" sz="2800" dirty="0"/>
              <a:t>use of so, too, </a:t>
            </a:r>
            <a:br>
              <a:rPr lang="en-US" sz="2800" dirty="0"/>
            </a:br>
            <a:r>
              <a:rPr lang="en-US" sz="2800" dirty="0"/>
              <a:t>neither, and either in sentences; </a:t>
            </a:r>
            <a:br>
              <a:rPr lang="en-US" sz="2800" dirty="0"/>
            </a:br>
            <a:r>
              <a:rPr lang="en-US" sz="2800" dirty="0"/>
              <a:t>modal verbs would and will </a:t>
            </a:r>
            <a:br>
              <a:rPr lang="en-US" sz="2800" dirty="0"/>
            </a:br>
            <a:r>
              <a:rPr lang="en-US" sz="2800" dirty="0"/>
              <a:t>for request</a:t>
            </a:r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704029"/>
            <a:ext cx="11000232" cy="713232"/>
          </a:xfrm>
        </p:spPr>
        <p:txBody>
          <a:bodyPr/>
          <a:lstStyle/>
          <a:p>
            <a:r>
              <a:rPr lang="en-US" dirty="0"/>
              <a:t>So Expressing degree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49368-3301-AD89-494D-33F4A0E1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46" y="1930287"/>
            <a:ext cx="10060836" cy="31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1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713654"/>
            <a:ext cx="11000232" cy="713232"/>
          </a:xfrm>
        </p:spPr>
        <p:txBody>
          <a:bodyPr/>
          <a:lstStyle/>
          <a:p>
            <a:r>
              <a:rPr lang="en-US" sz="3600" dirty="0"/>
              <a:t>So Expressing Agreement or Confirmation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00556-F43E-1345-1C2A-B6CB2803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33" y="1573672"/>
            <a:ext cx="9350133" cy="43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Difference Between So and Too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3B117F-87AC-A379-9450-0588557C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037" y="1443917"/>
            <a:ext cx="10018226" cy="41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2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Using Too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36CC9-3B72-8C8E-9FB3-AC9EBCBA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6847" y="1423259"/>
            <a:ext cx="8890523" cy="38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36143"/>
            <a:ext cx="11137392" cy="713232"/>
          </a:xfrm>
        </p:spPr>
        <p:txBody>
          <a:bodyPr/>
          <a:lstStyle/>
          <a:p>
            <a:pPr algn="ctr"/>
            <a:r>
              <a:rPr lang="en-US" dirty="0"/>
              <a:t>Too meaning ‘more than enough’</a:t>
            </a:r>
          </a:p>
        </p:txBody>
      </p:sp>
      <p:pic>
        <p:nvPicPr>
          <p:cNvPr id="27" name="Picture Placeholder 26" descr="Close up of a plant">
            <a:extLst>
              <a:ext uri="{FF2B5EF4-FFF2-40B4-BE49-F238E27FC236}">
                <a16:creationId xmlns:a16="http://schemas.microsoft.com/office/drawing/2014/main" id="{821C6453-2799-8CAD-80F6-ACD45C469C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" y="1149375"/>
            <a:ext cx="12188952" cy="713232"/>
          </a:xfrm>
          <a:prstGeom prst="rect">
            <a:avLst/>
          </a:prstGeo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93FDC09-09EC-0179-ADDF-CE831CD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2D56161F-78B8-EF7A-AED9-6CDBAE1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14</a:t>
            </a:fld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8FBB989-0FC5-639E-2D68-67018C6D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F41395-5F2B-23D3-4E9F-4D9B887CA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5324" y="1923004"/>
            <a:ext cx="6623023" cy="44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36143"/>
            <a:ext cx="11137392" cy="713232"/>
          </a:xfrm>
        </p:spPr>
        <p:txBody>
          <a:bodyPr/>
          <a:lstStyle/>
          <a:p>
            <a:pPr algn="ctr"/>
            <a:r>
              <a:rPr lang="en-US" dirty="0"/>
              <a:t>Too meaning ‘more than enough’</a:t>
            </a:r>
          </a:p>
        </p:txBody>
      </p:sp>
      <p:pic>
        <p:nvPicPr>
          <p:cNvPr id="27" name="Picture Placeholder 26" descr="Close up of a plant">
            <a:extLst>
              <a:ext uri="{FF2B5EF4-FFF2-40B4-BE49-F238E27FC236}">
                <a16:creationId xmlns:a16="http://schemas.microsoft.com/office/drawing/2014/main" id="{821C6453-2799-8CAD-80F6-ACD45C469C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" y="1149375"/>
            <a:ext cx="12188952" cy="713232"/>
          </a:xfrm>
          <a:prstGeom prst="rect">
            <a:avLst/>
          </a:prstGeo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93FDC09-09EC-0179-ADDF-CE831CD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2D56161F-78B8-EF7A-AED9-6CDBAE1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15</a:t>
            </a:fld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8FBB989-0FC5-639E-2D68-67018C6D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B31DA-FDE1-AB29-81F7-D0F71654B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5043" y="2575839"/>
            <a:ext cx="8448249" cy="21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36143"/>
            <a:ext cx="11137392" cy="713232"/>
          </a:xfrm>
        </p:spPr>
        <p:txBody>
          <a:bodyPr/>
          <a:lstStyle/>
          <a:p>
            <a:pPr algn="ctr"/>
            <a:r>
              <a:rPr lang="en-US" dirty="0"/>
              <a:t>Too meaning ‘more than enough’</a:t>
            </a:r>
          </a:p>
        </p:txBody>
      </p:sp>
      <p:pic>
        <p:nvPicPr>
          <p:cNvPr id="27" name="Picture Placeholder 26" descr="Close up of a plant">
            <a:extLst>
              <a:ext uri="{FF2B5EF4-FFF2-40B4-BE49-F238E27FC236}">
                <a16:creationId xmlns:a16="http://schemas.microsoft.com/office/drawing/2014/main" id="{821C6453-2799-8CAD-80F6-ACD45C469C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" y="1149375"/>
            <a:ext cx="12188952" cy="713232"/>
          </a:xfrm>
          <a:prstGeom prst="rect">
            <a:avLst/>
          </a:prstGeo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93FDC09-09EC-0179-ADDF-CE831CD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2D56161F-78B8-EF7A-AED9-6CDBAE1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16</a:t>
            </a:fld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8FBB989-0FC5-639E-2D68-67018C6D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692B0-2D1C-84A4-D57D-C16A692C6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870" y="2025313"/>
            <a:ext cx="8906588" cy="4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Difference Between </a:t>
            </a:r>
            <a:r>
              <a:rPr lang="en-US" dirty="0"/>
              <a:t>Too</a:t>
            </a:r>
            <a:r>
              <a:rPr lang="en-US" sz="4000" dirty="0"/>
              <a:t> and </a:t>
            </a:r>
            <a:r>
              <a:rPr lang="en-US" dirty="0"/>
              <a:t>Very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DF0AD-A2D1-F69A-E44B-B85EEDFF4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7" r="801"/>
          <a:stretch/>
        </p:blipFill>
        <p:spPr>
          <a:xfrm>
            <a:off x="1523198" y="1260537"/>
            <a:ext cx="9124268" cy="50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F15A7-398F-2636-4E39-3B9EFE1E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2974" y="373477"/>
            <a:ext cx="6846529" cy="58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9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300038"/>
            <a:ext cx="11000232" cy="713232"/>
          </a:xfrm>
        </p:spPr>
        <p:txBody>
          <a:bodyPr/>
          <a:lstStyle/>
          <a:p>
            <a:r>
              <a:rPr lang="en-US" dirty="0"/>
              <a:t>Practice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E4B9B-64EE-6FA7-87B3-FED33127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8813" y="1083564"/>
            <a:ext cx="6460980" cy="5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4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AE4BC8-F27F-0EC3-F1CF-96BE0A09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442768"/>
            <a:ext cx="7973694" cy="933646"/>
          </a:xfr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sz="3600" dirty="0"/>
              <a:t>The different meanings of </a:t>
            </a:r>
            <a:r>
              <a:rPr lang="en-US" sz="3600" i="1" dirty="0"/>
              <a:t>so</a:t>
            </a:r>
          </a:p>
        </p:txBody>
      </p:sp>
      <p:pic>
        <p:nvPicPr>
          <p:cNvPr id="4" name="Picture Placeholder 3" descr="A close up of a plant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  <a14:imgEffect>
                      <a14:colorTemperature colorTemp="9367"/>
                    </a14:imgEffect>
                    <a14:imgEffect>
                      <a14:saturation sat="200000"/>
                    </a14:imgEffect>
                    <a14:imgEffect>
                      <a14:brightnessContrast bright="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1211" y="13855"/>
            <a:ext cx="3640787" cy="6857999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564B6C-5F93-A86D-CA1B-37171510A2C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1866995"/>
              </p:ext>
            </p:extLst>
          </p:nvPr>
        </p:nvGraphicFramePr>
        <p:xfrm>
          <a:off x="577517" y="1376415"/>
          <a:ext cx="8085220" cy="50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7D50B-1379-8E9E-F8BB-1B2F1EB6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6533" y="1551017"/>
            <a:ext cx="6957262" cy="36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462494"/>
            <a:ext cx="11000232" cy="713232"/>
          </a:xfrm>
        </p:spPr>
        <p:txBody>
          <a:bodyPr/>
          <a:lstStyle/>
          <a:p>
            <a:r>
              <a:rPr lang="en-US" dirty="0"/>
              <a:t>Practice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B6153-2D66-5732-223B-5E33E24F81A4}"/>
              </a:ext>
            </a:extLst>
          </p:cNvPr>
          <p:cNvSpPr txBox="1"/>
          <p:nvPr/>
        </p:nvSpPr>
        <p:spPr>
          <a:xfrm>
            <a:off x="595884" y="1175726"/>
            <a:ext cx="11000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+ adjective/adverb.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can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+ adjective/adverb + (that) + subject + verb.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such a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such a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singular countable noun to mean 'really':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They have such a nice house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(=a really nice house).</a:t>
            </a:r>
            <a:endParaRPr lang="en-US" dirty="0">
              <a:solidFill>
                <a:srgbClr val="000000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can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+ adjective/adverb to mean 'really':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It was so cold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=really cold.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such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such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(adjective) + plural noun or singular uncountable noun: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They are such nice people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can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such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(adjective) + plural noun or singular uncountable noun + (that) + subject + verb: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I am in such pain that I can't move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The word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weather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is uncountable.</a:t>
            </a:r>
            <a:endParaRPr lang="en-US" dirty="0">
              <a:solidFill>
                <a:srgbClr val="000000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so many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 many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plural noun + (that) + subject verb to mean 'too many’.</a:t>
            </a:r>
          </a:p>
        </p:txBody>
      </p:sp>
    </p:spTree>
    <p:extLst>
      <p:ext uri="{BB962C8B-B14F-4D97-AF65-F5344CB8AC3E}">
        <p14:creationId xmlns:p14="http://schemas.microsoft.com/office/powerpoint/2010/main" val="97587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462494"/>
            <a:ext cx="11000232" cy="713232"/>
          </a:xfrm>
        </p:spPr>
        <p:txBody>
          <a:bodyPr/>
          <a:lstStyle/>
          <a:p>
            <a:r>
              <a:rPr lang="en-US" dirty="0"/>
              <a:t>Practice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B6153-2D66-5732-223B-5E33E24F81A4}"/>
              </a:ext>
            </a:extLst>
          </p:cNvPr>
          <p:cNvSpPr txBox="1"/>
          <p:nvPr/>
        </p:nvSpPr>
        <p:spPr>
          <a:xfrm>
            <a:off x="595884" y="1377375"/>
            <a:ext cx="110002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such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such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(adjective) + plural noun or singular uncountable noun: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They are such nice people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The word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luck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is uncountable.</a:t>
            </a:r>
            <a:endParaRPr lang="en-US" dirty="0">
              <a:solidFill>
                <a:srgbClr val="000000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 startAt="6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so much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➪ We can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so much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+ uncountable noun + (that) + subject + verb to mean 'too much’.</a:t>
            </a:r>
            <a:endParaRPr lang="en-US" dirty="0">
              <a:solidFill>
                <a:srgbClr val="50AF31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 startAt="6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itchFamily="2" charset="0"/>
              </a:rPr>
              <a:t>Correct answer: such a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➪ We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such a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+ singular countable noun to mean ‘great’: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itchFamily="2" charset="0"/>
              </a:rPr>
              <a:t>It was such a surprise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(=a great surprise).</a:t>
            </a:r>
            <a:endParaRPr lang="en-US" dirty="0">
              <a:solidFill>
                <a:srgbClr val="50AF31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 startAt="6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anose="020B0604020202020204" pitchFamily="2" charset="0"/>
              </a:rPr>
              <a:t>Correct answer: such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➪ We say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such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+ (adjective) + plural noun or singular uncountable noun to mean 'really': </a:t>
            </a:r>
            <a:r>
              <a:rPr lang="en-US" b="0" i="1" dirty="0">
                <a:solidFill>
                  <a:srgbClr val="000000"/>
                </a:solidFill>
                <a:effectLst/>
                <a:latin typeface="Raleway" pitchFamily="2" charset="0"/>
              </a:rPr>
              <a:t>They are such nice people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(=really nice).</a:t>
            </a:r>
            <a:endParaRPr lang="en-US" dirty="0">
              <a:solidFill>
                <a:srgbClr val="000000"/>
              </a:solidFill>
              <a:latin typeface="Raleway" panose="020B0604020202020204" pitchFamily="2" charset="0"/>
            </a:endParaRPr>
          </a:p>
          <a:p>
            <a:pPr marL="342900" indent="-342900">
              <a:buAutoNum type="arabicPeriod" startAt="6"/>
            </a:pPr>
            <a:r>
              <a:rPr lang="en-US" b="0" i="0" dirty="0">
                <a:solidFill>
                  <a:srgbClr val="50AF31"/>
                </a:solidFill>
                <a:effectLst/>
                <a:latin typeface="Raleway" pitchFamily="2" charset="0"/>
              </a:rPr>
              <a:t>Correct answer: so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➪ We use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so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+ adjective / adverb to mean 'really'.</a:t>
            </a:r>
          </a:p>
        </p:txBody>
      </p:sp>
    </p:spTree>
    <p:extLst>
      <p:ext uri="{BB962C8B-B14F-4D97-AF65-F5344CB8AC3E}">
        <p14:creationId xmlns:p14="http://schemas.microsoft.com/office/powerpoint/2010/main" val="115632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AE4BC8-F27F-0EC3-F1CF-96BE0A09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442768"/>
            <a:ext cx="7973694" cy="933646"/>
          </a:xfr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sz="3200" dirty="0"/>
              <a:t>Use of </a:t>
            </a:r>
            <a:r>
              <a:rPr lang="en-US" sz="3200" i="1" dirty="0"/>
              <a:t>Neither</a:t>
            </a:r>
          </a:p>
        </p:txBody>
      </p:sp>
      <p:pic>
        <p:nvPicPr>
          <p:cNvPr id="4" name="Picture Placeholder 3" descr="A close up of a plant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  <a14:imgEffect>
                      <a14:colorTemperature colorTemp="9367"/>
                    </a14:imgEffect>
                    <a14:imgEffect>
                      <a14:saturation sat="200000"/>
                    </a14:imgEffect>
                    <a14:imgEffect>
                      <a14:brightnessContrast bright="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1211" y="0"/>
            <a:ext cx="3640787" cy="6857999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564B6C-5F93-A86D-CA1B-37171510A2C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0303306"/>
              </p:ext>
            </p:extLst>
          </p:nvPr>
        </p:nvGraphicFramePr>
        <p:xfrm>
          <a:off x="702644" y="1472665"/>
          <a:ext cx="7973694" cy="5111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358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AE4BC8-F27F-0EC3-F1CF-96BE0A09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7" y="442768"/>
            <a:ext cx="7973694" cy="933646"/>
          </a:xfr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sz="3200" dirty="0"/>
              <a:t>Use of </a:t>
            </a:r>
            <a:r>
              <a:rPr lang="en-US" sz="3200" i="1" dirty="0"/>
              <a:t>Either</a:t>
            </a:r>
          </a:p>
        </p:txBody>
      </p:sp>
      <p:pic>
        <p:nvPicPr>
          <p:cNvPr id="4" name="Picture Placeholder 3" descr="A close up of a plant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  <a14:imgEffect>
                      <a14:colorTemperature colorTemp="9367"/>
                    </a14:imgEffect>
                    <a14:imgEffect>
                      <a14:saturation sat="200000"/>
                    </a14:imgEffect>
                    <a14:imgEffect>
                      <a14:brightnessContrast bright="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564B6C-5F93-A86D-CA1B-37171510A2C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51848332"/>
              </p:ext>
            </p:extLst>
          </p:nvPr>
        </p:nvGraphicFramePr>
        <p:xfrm>
          <a:off x="702642" y="1472664"/>
          <a:ext cx="7973694" cy="494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9223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B214-1C72-CC87-5845-84D3DD96C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746" y="640790"/>
            <a:ext cx="10440836" cy="52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AA23B-1100-929D-0D86-366873E7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11" y="1063668"/>
            <a:ext cx="10229145" cy="351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42C49-8966-B8DB-E3F5-1CA12251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897" y="236782"/>
            <a:ext cx="8946502" cy="5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 containing trees and leave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B6CE0-1042-E68E-4903-4BE2BA00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376" y="760165"/>
            <a:ext cx="10885248" cy="5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 containing trees and leave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217599-82F1-38D9-556B-75C046225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612" y="669460"/>
            <a:ext cx="10782776" cy="55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Difference Between So and Such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047A1F-C38C-BC73-7D79-4056F11B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841" y="1398203"/>
            <a:ext cx="6604645" cy="48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0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0E993-C615-D6EB-9490-782E829E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3882" y="1588007"/>
            <a:ext cx="7005907" cy="36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9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FE2DB-E5E2-64A5-A328-5BBAEB79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0426" y="1518942"/>
            <a:ext cx="7251147" cy="38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0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C2D1D-2821-121A-BD06-2F79CCDA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6894" y="1252728"/>
            <a:ext cx="6058211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71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3C6C2-0F01-73D1-62E5-84CBAEA45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178" y="1231007"/>
            <a:ext cx="5721644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F98E6-FB36-57EA-0160-38AF6F5B1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353" y="1164833"/>
            <a:ext cx="5715294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67B36-F7F3-382F-72EE-4631A14BB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7878" y="1209285"/>
            <a:ext cx="5696243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3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92024"/>
            <a:ext cx="11000232" cy="713232"/>
          </a:xfrm>
        </p:spPr>
        <p:txBody>
          <a:bodyPr/>
          <a:lstStyle/>
          <a:p>
            <a:r>
              <a:rPr lang="en-US" sz="4000" dirty="0"/>
              <a:t>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12071-1C12-8F4B-F972-9E2C9E621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490" y="990580"/>
            <a:ext cx="5239019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1C4F7-5CE4-BCEE-5E89-35C81ECA24F8}"/>
              </a:ext>
            </a:extLst>
          </p:cNvPr>
          <p:cNvSpPr txBox="1"/>
          <p:nvPr/>
        </p:nvSpPr>
        <p:spPr>
          <a:xfrm>
            <a:off x="693019" y="1347536"/>
            <a:ext cx="11000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I don’t like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of my science teachers.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2. You don’t like him, do you? I don’t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3. Peter isn’t here today. Martha isn’t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4. I like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of them.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5. I am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a conservative nor a liberal.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6. He didn’t remember and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did I.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7. 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of them invited me so I didn’t go.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8. 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of them seemed interested in the offer.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9. Mary didn’t turn up and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did Ruth.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10. John didn’t pass the test, and Peter didn’t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either.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11. He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smiled, spoke, nor looked at me.</a:t>
            </a: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12. Alice can’t dance and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neither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can Stella / Stella can’t </a:t>
            </a:r>
            <a:r>
              <a:rPr lang="en-US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either.</a:t>
            </a:r>
          </a:p>
        </p:txBody>
      </p:sp>
    </p:spTree>
    <p:extLst>
      <p:ext uri="{BB962C8B-B14F-4D97-AF65-F5344CB8AC3E}">
        <p14:creationId xmlns:p14="http://schemas.microsoft.com/office/powerpoint/2010/main" val="113454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Difference Between </a:t>
            </a:r>
            <a:r>
              <a:rPr lang="en-US" dirty="0"/>
              <a:t>Will</a:t>
            </a:r>
            <a:r>
              <a:rPr lang="en-US" sz="4000" dirty="0"/>
              <a:t> and Would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16D8B3-456E-437D-A876-DDD295E92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633962"/>
              </p:ext>
            </p:extLst>
          </p:nvPr>
        </p:nvGraphicFramePr>
        <p:xfrm>
          <a:off x="1049153" y="1252728"/>
          <a:ext cx="10116152" cy="5012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852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3D115-C6D5-C32F-422A-534D2811B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9989" y="342934"/>
            <a:ext cx="6972022" cy="59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Difference Between So and Such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065CA-60B2-D4C8-2A1F-0D57C960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07" y="1527077"/>
            <a:ext cx="8168186" cy="41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37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flamingos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Expressing Consequences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57D0D-6003-6C3B-C435-610903AE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29" y="1687657"/>
            <a:ext cx="11152419" cy="34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1A5AC7-4BCC-0920-26B4-03FAC2EEE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7540862"/>
              </p:ext>
            </p:extLst>
          </p:nvPr>
        </p:nvGraphicFramePr>
        <p:xfrm>
          <a:off x="644652" y="1164656"/>
          <a:ext cx="8046720" cy="372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CF82F-99D9-462A-91CA-8264BBA0BB7C}"/>
              </a:ext>
            </a:extLst>
          </p:cNvPr>
          <p:cNvSpPr txBox="1"/>
          <p:nvPr/>
        </p:nvSpPr>
        <p:spPr>
          <a:xfrm>
            <a:off x="8794521" y="1164656"/>
            <a:ext cx="2829829" cy="501675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dirty="0">
                <a:ln w="0"/>
                <a:solidFill>
                  <a:schemeClr val="tx1"/>
                </a:solidFill>
                <a:latin typeface="arial" panose="020B0604020202020204" pitchFamily="34" charset="0"/>
              </a:rPr>
              <a:t>In example 1 above, you might imagine that there could be an ambiguity between consequence and purpose; but this is not ambiguous for English-speakers. </a:t>
            </a:r>
          </a:p>
          <a:p>
            <a:endParaRPr lang="en-US" sz="2000" b="1" dirty="0">
              <a:ln w="0"/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000" b="1" i="0" dirty="0">
                <a:ln w="0"/>
                <a:solidFill>
                  <a:schemeClr val="tx1"/>
                </a:solidFill>
                <a:latin typeface="arial" panose="020B0604020202020204" pitchFamily="34" charset="0"/>
              </a:rPr>
              <a:t>A so clause following a main always expresses consequence unless it refers to future time. (Compare with example 1 below).</a:t>
            </a:r>
            <a:endParaRPr lang="en-IN" sz="2000" b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0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Expressing Purpose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F798-8C00-5C7F-84E2-5C98AD7D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3" y="1736532"/>
            <a:ext cx="10298253" cy="39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1A5AC7-4BCC-0920-26B4-03FAC2EEE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832786"/>
              </p:ext>
            </p:extLst>
          </p:nvPr>
        </p:nvGraphicFramePr>
        <p:xfrm>
          <a:off x="644652" y="1164656"/>
          <a:ext cx="8046720" cy="372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CF82F-99D9-462A-91CA-8264BBA0BB7C}"/>
              </a:ext>
            </a:extLst>
          </p:cNvPr>
          <p:cNvSpPr txBox="1"/>
          <p:nvPr/>
        </p:nvSpPr>
        <p:spPr>
          <a:xfrm>
            <a:off x="8794521" y="1164656"/>
            <a:ext cx="2829829" cy="532453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4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so</a:t>
            </a:r>
            <a:r>
              <a:rPr lang="en-US" sz="2000" b="0" i="0" dirty="0">
                <a:solidFill>
                  <a:schemeClr val="accent4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itself, is mostly used to introduce clauses of purpose when they refer to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future time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relative future time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(examples 1 and 5), as in these cases the meaning of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cannot be ambiguous. It 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mean purpose, not consequence. Compare examples 1 (consequence) and 1 (purpose) .</a:t>
            </a:r>
          </a:p>
          <a:p>
            <a:endParaRPr lang="en-IN" sz="2000" b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9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Expressing Addition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5A36B-5156-4704-53A0-1695E760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69" y="2115926"/>
            <a:ext cx="9454928" cy="23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3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175</TotalTime>
  <Words>1310</Words>
  <Application>Microsoft Office PowerPoint</Application>
  <PresentationFormat>Widescreen</PresentationFormat>
  <Paragraphs>171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</vt:lpstr>
      <vt:lpstr>Calibri</vt:lpstr>
      <vt:lpstr>Courier New</vt:lpstr>
      <vt:lpstr>Georgia Pro</vt:lpstr>
      <vt:lpstr>Georgia Pro Light</vt:lpstr>
      <vt:lpstr>lato</vt:lpstr>
      <vt:lpstr>Posterama</vt:lpstr>
      <vt:lpstr>Raleway</vt:lpstr>
      <vt:lpstr>Office Theme</vt:lpstr>
      <vt:lpstr>use of so, too,  neither, and either in sentences;  modal verbs would and will  for request</vt:lpstr>
      <vt:lpstr>The different meanings of so</vt:lpstr>
      <vt:lpstr>Difference Between So and Such</vt:lpstr>
      <vt:lpstr>Difference Between So and Such</vt:lpstr>
      <vt:lpstr>So Expressing Consequences</vt:lpstr>
      <vt:lpstr>PowerPoint Presentation</vt:lpstr>
      <vt:lpstr>So Expressing Purpose</vt:lpstr>
      <vt:lpstr>PowerPoint Presentation</vt:lpstr>
      <vt:lpstr>So Expressing Addition</vt:lpstr>
      <vt:lpstr>So Expressing degree</vt:lpstr>
      <vt:lpstr>So Expressing Agreement or Confirmation</vt:lpstr>
      <vt:lpstr>Difference Between So and Too</vt:lpstr>
      <vt:lpstr>Using Too</vt:lpstr>
      <vt:lpstr>Too meaning ‘more than enough’</vt:lpstr>
      <vt:lpstr>Too meaning ‘more than enough’</vt:lpstr>
      <vt:lpstr>Too meaning ‘more than enough’</vt:lpstr>
      <vt:lpstr>Difference Between Too and Very</vt:lpstr>
      <vt:lpstr>PowerPoint Presentation</vt:lpstr>
      <vt:lpstr>Practice</vt:lpstr>
      <vt:lpstr>Practice</vt:lpstr>
      <vt:lpstr>Practice</vt:lpstr>
      <vt:lpstr>Practice</vt:lpstr>
      <vt:lpstr>Use of Neither</vt:lpstr>
      <vt:lpstr>Use of Either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Quiz</vt:lpstr>
      <vt:lpstr>Quiz</vt:lpstr>
      <vt:lpstr>Quiz</vt:lpstr>
      <vt:lpstr>Quiz</vt:lpstr>
      <vt:lpstr>Quiz</vt:lpstr>
      <vt:lpstr>Answers</vt:lpstr>
      <vt:lpstr>Difference Between Will and Would</vt:lpstr>
      <vt:lpstr>PowerPoint Presentation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so, too,  neither, and either in sentences;  modal verbs would and will  for request</dc:title>
  <dc:creator>Jasmeen Parmar</dc:creator>
  <cp:lastModifiedBy>hp</cp:lastModifiedBy>
  <cp:revision>3</cp:revision>
  <dcterms:created xsi:type="dcterms:W3CDTF">2023-04-09T04:40:59Z</dcterms:created>
  <dcterms:modified xsi:type="dcterms:W3CDTF">2023-04-10T07:17:03Z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